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59" r:id="rId4"/>
    <p:sldId id="437" r:id="rId5"/>
    <p:sldId id="501" r:id="rId6"/>
    <p:sldId id="502" r:id="rId7"/>
    <p:sldId id="465" r:id="rId8"/>
    <p:sldId id="484" r:id="rId9"/>
    <p:sldId id="485" r:id="rId10"/>
    <p:sldId id="486" r:id="rId11"/>
    <p:sldId id="494" r:id="rId12"/>
    <p:sldId id="487" r:id="rId13"/>
    <p:sldId id="488" r:id="rId14"/>
    <p:sldId id="489" r:id="rId15"/>
    <p:sldId id="281" r:id="rId16"/>
    <p:sldId id="490" r:id="rId17"/>
    <p:sldId id="491" r:id="rId18"/>
    <p:sldId id="492" r:id="rId19"/>
    <p:sldId id="493" r:id="rId20"/>
    <p:sldId id="495" r:id="rId21"/>
    <p:sldId id="496" r:id="rId22"/>
    <p:sldId id="374" r:id="rId23"/>
    <p:sldId id="497" r:id="rId24"/>
    <p:sldId id="498" r:id="rId25"/>
    <p:sldId id="499" r:id="rId26"/>
    <p:sldId id="500" r:id="rId27"/>
    <p:sldId id="385" r:id="rId28"/>
    <p:sldId id="482" r:id="rId29"/>
    <p:sldId id="275" r:id="rId3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2023-01-20 Friday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값 증가 되는거 따라가면서 설명해주기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21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1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7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1371600" y="497131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증감식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D6648B-496B-FC8A-75B1-27D9F63E6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629" y="1562100"/>
            <a:ext cx="6078282" cy="1066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FCC77D2-478B-FE81-F1C3-2D8FB1B2B539}"/>
              </a:ext>
            </a:extLst>
          </p:cNvPr>
          <p:cNvCxnSpPr>
            <a:cxnSpLocks/>
          </p:cNvCxnSpPr>
          <p:nvPr/>
        </p:nvCxnSpPr>
        <p:spPr>
          <a:xfrm>
            <a:off x="7239000" y="2095500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9A9CD3-BBAA-9398-29F4-6CA0FB117667}"/>
              </a:ext>
            </a:extLst>
          </p:cNvPr>
          <p:cNvSpPr/>
          <p:nvPr/>
        </p:nvSpPr>
        <p:spPr>
          <a:xfrm>
            <a:off x="6134100" y="1866900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8305800" y="1609288"/>
            <a:ext cx="952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실행되고 마지막에 실행되며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증가 시킨다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037AA5F-E822-583D-6081-38FA49234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726" y="2981713"/>
            <a:ext cx="5907474" cy="1279952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FFE4224-75E0-E7D7-6120-C4CA05A76D18}"/>
              </a:ext>
            </a:extLst>
          </p:cNvPr>
          <p:cNvCxnSpPr>
            <a:cxnSpLocks/>
          </p:cNvCxnSpPr>
          <p:nvPr/>
        </p:nvCxnSpPr>
        <p:spPr>
          <a:xfrm>
            <a:off x="7231743" y="3731910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3F0F5A-409B-3EFD-AE4C-D8CEBA1A6095}"/>
              </a:ext>
            </a:extLst>
          </p:cNvPr>
          <p:cNvSpPr/>
          <p:nvPr/>
        </p:nvSpPr>
        <p:spPr>
          <a:xfrm>
            <a:off x="6126843" y="3503310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EF7F6E-BCF0-FB9F-8345-C8FF376EEBE5}"/>
              </a:ext>
            </a:extLst>
          </p:cNvPr>
          <p:cNvSpPr txBox="1"/>
          <p:nvPr/>
        </p:nvSpPr>
        <p:spPr>
          <a:xfrm>
            <a:off x="8298543" y="3245698"/>
            <a:ext cx="952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감소도 가능하다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4D78C32-807C-E668-F49D-74DF9DD47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726" y="4314398"/>
            <a:ext cx="5907474" cy="1399139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2E83BD8-C339-6ABD-321D-FC24F4C49A36}"/>
              </a:ext>
            </a:extLst>
          </p:cNvPr>
          <p:cNvCxnSpPr>
            <a:cxnSpLocks/>
          </p:cNvCxnSpPr>
          <p:nvPr/>
        </p:nvCxnSpPr>
        <p:spPr>
          <a:xfrm>
            <a:off x="7478911" y="5067300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85AF3F-315F-7CD9-280F-A0BC3767EFC8}"/>
              </a:ext>
            </a:extLst>
          </p:cNvPr>
          <p:cNvSpPr/>
          <p:nvPr/>
        </p:nvSpPr>
        <p:spPr>
          <a:xfrm>
            <a:off x="5600700" y="4838700"/>
            <a:ext cx="14859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233F3D-93AE-D5FC-BD44-132A61029CED}"/>
              </a:ext>
            </a:extLst>
          </p:cNvPr>
          <p:cNvSpPr txBox="1"/>
          <p:nvPr/>
        </p:nvSpPr>
        <p:spPr>
          <a:xfrm>
            <a:off x="8686800" y="4762500"/>
            <a:ext cx="952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형태의 증감식도 가능하다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90F8540-BF25-9F80-10D1-731438E88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6042549"/>
            <a:ext cx="6461772" cy="588740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3D0979F-FC76-A99F-1B23-87C99675D57B}"/>
              </a:ext>
            </a:extLst>
          </p:cNvPr>
          <p:cNvCxnSpPr>
            <a:cxnSpLocks/>
          </p:cNvCxnSpPr>
          <p:nvPr/>
        </p:nvCxnSpPr>
        <p:spPr>
          <a:xfrm>
            <a:off x="7974211" y="6340614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20E4E90-7BA9-1446-FCCF-E85BB8B561B7}"/>
              </a:ext>
            </a:extLst>
          </p:cNvPr>
          <p:cNvSpPr/>
          <p:nvPr/>
        </p:nvSpPr>
        <p:spPr>
          <a:xfrm>
            <a:off x="3810000" y="6112014"/>
            <a:ext cx="37719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3958A6-103B-4EE1-DA27-19AC6985C9C4}"/>
              </a:ext>
            </a:extLst>
          </p:cNvPr>
          <p:cNvSpPr txBox="1"/>
          <p:nvPr/>
        </p:nvSpPr>
        <p:spPr>
          <a:xfrm>
            <a:off x="8991600" y="5981700"/>
            <a:ext cx="8831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사실상 어떤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코드든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들어갈 수 있으나 의미상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실행여부와 관계되는 값의 변화를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넣는것이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올바르다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5709" y="7353300"/>
            <a:ext cx="5171175" cy="103423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85AF3F-315F-7CD9-280F-A0BC3767EFC8}"/>
              </a:ext>
            </a:extLst>
          </p:cNvPr>
          <p:cNvSpPr/>
          <p:nvPr/>
        </p:nvSpPr>
        <p:spPr>
          <a:xfrm>
            <a:off x="5581362" y="7702162"/>
            <a:ext cx="81943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3D0979F-FC76-A99F-1B23-87C99675D57B}"/>
              </a:ext>
            </a:extLst>
          </p:cNvPr>
          <p:cNvCxnSpPr>
            <a:cxnSpLocks/>
          </p:cNvCxnSpPr>
          <p:nvPr/>
        </p:nvCxnSpPr>
        <p:spPr>
          <a:xfrm>
            <a:off x="7193643" y="8042905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E3958A6-103B-4EE1-DA27-19AC6985C9C4}"/>
              </a:ext>
            </a:extLst>
          </p:cNvPr>
          <p:cNvSpPr txBox="1"/>
          <p:nvPr/>
        </p:nvSpPr>
        <p:spPr>
          <a:xfrm>
            <a:off x="8211032" y="7683991"/>
            <a:ext cx="883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생략가능하며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내부에서 증감을 해도 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7534" y="8648700"/>
            <a:ext cx="2882065" cy="1412212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3D0979F-FC76-A99F-1B23-87C99675D57B}"/>
              </a:ext>
            </a:extLst>
          </p:cNvPr>
          <p:cNvCxnSpPr>
            <a:cxnSpLocks/>
          </p:cNvCxnSpPr>
          <p:nvPr/>
        </p:nvCxnSpPr>
        <p:spPr>
          <a:xfrm>
            <a:off x="4850011" y="9377233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E3958A6-103B-4EE1-DA27-19AC6985C9C4}"/>
              </a:ext>
            </a:extLst>
          </p:cNvPr>
          <p:cNvSpPr txBox="1"/>
          <p:nvPr/>
        </p:nvSpPr>
        <p:spPr>
          <a:xfrm>
            <a:off x="5867400" y="9018319"/>
            <a:ext cx="883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71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4114800" y="4000500"/>
            <a:ext cx="1112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시작하면 편할텐데 왜 예제들이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시작할까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7323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1371600" y="4971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AB948-57E9-D33B-D848-3E89213C4BC0}"/>
              </a:ext>
            </a:extLst>
          </p:cNvPr>
          <p:cNvSpPr txBox="1"/>
          <p:nvPr/>
        </p:nvSpPr>
        <p:spPr>
          <a:xfrm>
            <a:off x="1524000" y="1181100"/>
            <a:ext cx="1242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For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반복문을 이용하여 숫자를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가로로 한번 세로로 한번 출력하시오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247900"/>
            <a:ext cx="1676400" cy="190258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2247900"/>
            <a:ext cx="4267200" cy="195329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2256691"/>
            <a:ext cx="5673419" cy="8429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6AB948-57E9-D33B-D848-3E89213C4BC0}"/>
              </a:ext>
            </a:extLst>
          </p:cNvPr>
          <p:cNvSpPr txBox="1"/>
          <p:nvPr/>
        </p:nvSpPr>
        <p:spPr>
          <a:xfrm>
            <a:off x="1524000" y="4229100"/>
            <a:ext cx="1242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합계를 출력하시오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0200" y="4989731"/>
            <a:ext cx="6917589" cy="22288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2112" y="4762499"/>
            <a:ext cx="2086488" cy="25696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B6AB948-57E9-D33B-D848-3E89213C4BC0}"/>
              </a:ext>
            </a:extLst>
          </p:cNvPr>
          <p:cNvSpPr txBox="1"/>
          <p:nvPr/>
        </p:nvSpPr>
        <p:spPr>
          <a:xfrm>
            <a:off x="1524000" y="7277100"/>
            <a:ext cx="1386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증가 하는 값과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감소하는 값을 출력하시오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5538" y="7781925"/>
            <a:ext cx="762000" cy="25050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3095" y="8007116"/>
            <a:ext cx="7466987" cy="199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1371600" y="497131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 반복문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638300"/>
            <a:ext cx="6172201" cy="36037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946" y="5618082"/>
            <a:ext cx="6174253" cy="385411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443046" y="7034889"/>
            <a:ext cx="3405554" cy="13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276599" y="6806288"/>
            <a:ext cx="114300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719645" y="6714142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이미 선언된 변수이다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0" y="912629"/>
            <a:ext cx="2286000" cy="44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7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457200" y="497131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457200" y="1409700"/>
            <a:ext cx="967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그림과 같이 삼각형 모양의 별을 출력하시오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76047"/>
            <a:ext cx="1981200" cy="28570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457200" y="5015925"/>
            <a:ext cx="967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그림과 같이 구구단을 출력하시오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(9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단까지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51" y="5803895"/>
            <a:ext cx="2351649" cy="37592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0" y="2047325"/>
            <a:ext cx="1676400" cy="29919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10668000" y="1359194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모양을 출력하시오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990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25955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457200" y="497131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790700"/>
            <a:ext cx="6908801" cy="3657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352800" y="2247900"/>
            <a:ext cx="1524000" cy="25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95400" y="2033697"/>
            <a:ext cx="2057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0CEAC-03B0-6CA0-B904-A9724C34AA11}"/>
              </a:ext>
            </a:extLst>
          </p:cNvPr>
          <p:cNvSpPr txBox="1"/>
          <p:nvPr/>
        </p:nvSpPr>
        <p:spPr>
          <a:xfrm>
            <a:off x="4953000" y="1997968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886200" y="2844709"/>
            <a:ext cx="2514600" cy="127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590800" y="2604812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C0CEAC-03B0-6CA0-B904-A9724C34AA11}"/>
              </a:ext>
            </a:extLst>
          </p:cNvPr>
          <p:cNvSpPr txBox="1"/>
          <p:nvPr/>
        </p:nvSpPr>
        <p:spPr>
          <a:xfrm>
            <a:off x="6477000" y="2569083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352800" y="4453351"/>
            <a:ext cx="2743200" cy="43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4213454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C0CEAC-03B0-6CA0-B904-A9724C34AA11}"/>
              </a:ext>
            </a:extLst>
          </p:cNvPr>
          <p:cNvSpPr txBox="1"/>
          <p:nvPr/>
        </p:nvSpPr>
        <p:spPr>
          <a:xfrm>
            <a:off x="6172200" y="4177725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증감식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320" y="1985659"/>
            <a:ext cx="8618722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1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  <p:bldP spid="13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647700"/>
            <a:ext cx="4180450" cy="396422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094850" y="1266055"/>
            <a:ext cx="3405554" cy="13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886200" y="952500"/>
            <a:ext cx="956604" cy="738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71449" y="945308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 생략 불가능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5219700"/>
            <a:ext cx="4180450" cy="3106307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334000" y="5679048"/>
            <a:ext cx="3405554" cy="13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125350" y="5365493"/>
            <a:ext cx="956604" cy="738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610599" y="5358301"/>
            <a:ext cx="2590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6779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1905000" y="4416504"/>
            <a:ext cx="15087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있는데  왜 </a:t>
            </a:r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r>
              <a:rPr lang="ko-KR" altLang="en-US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필요할까</a:t>
            </a:r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6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839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46" name="Object 6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53" name="그룹 1023"/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54" name="Object 7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55" name="그룹 1024"/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56" name="Object 7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57" name="그룹 1025"/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58" name="Object 7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76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77" name="Object 10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78" name="Object 10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79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80" name="Object 1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4342224" y="1943100"/>
            <a:ext cx="1828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endParaRPr lang="en-US" altLang="ko-KR" sz="6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12312486" y="1866900"/>
            <a:ext cx="28656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endParaRPr lang="en-US" altLang="ko-KR" sz="6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2304858" y="3110925"/>
            <a:ext cx="6229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횟수가 정해져 있을때 사용한다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9982200" y="3162300"/>
            <a:ext cx="7753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특정 조건을 만족할때까지일때 사용한다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427" y="4225170"/>
            <a:ext cx="8572120" cy="1451730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29041" y="4225170"/>
            <a:ext cx="7545219" cy="328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6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1511204" y="1530396"/>
            <a:ext cx="5024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Part05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선언과 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인덱스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다차원배열</a:t>
            </a: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790700"/>
            <a:ext cx="6908801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3733800" y="6515100"/>
            <a:ext cx="116286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횟수를 정해놓고 </a:t>
            </a:r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처럼 사용은 가능하다</a:t>
            </a:r>
            <a:endParaRPr lang="en-US" altLang="ko-KR" sz="6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곱셈 기호 5"/>
          <p:cNvSpPr/>
          <p:nvPr/>
        </p:nvSpPr>
        <p:spPr>
          <a:xfrm>
            <a:off x="3962400" y="2019300"/>
            <a:ext cx="4127500" cy="3581400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8534401" y="3254447"/>
            <a:ext cx="3405554" cy="13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811000" y="29337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이럴거면 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쓰자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146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457200" y="497131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609600" y="5320725"/>
            <a:ext cx="1379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사용자로부터 숫자를 입력 받아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이용해 각 자리의 합을 구하시오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1143000" y="6006525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12345   -&gt; 1+2+3+4+5 =15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609600" y="1282125"/>
            <a:ext cx="906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While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이용해 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출력하시오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91724"/>
            <a:ext cx="1371600" cy="28645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6621231"/>
            <a:ext cx="3449733" cy="31704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9454662" y="952500"/>
            <a:ext cx="88333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1+2+3+4… 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합계를 누적하여 몇까지 올라가야 누적합계가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150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 되는지를 출력하시오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1929824"/>
            <a:ext cx="3454164" cy="339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01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0254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 while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457200" y="497131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 while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43100"/>
            <a:ext cx="7530603" cy="4419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848600" y="470838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438400" y="4392289"/>
            <a:ext cx="5410200" cy="5226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067800" y="43594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최초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번은 무조건 실행된다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191000" y="5511817"/>
            <a:ext cx="417342" cy="546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724400" y="579727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943600" y="54483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세미콜론을 붙여 줘야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1322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457200" y="497131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609600" y="5295900"/>
            <a:ext cx="1524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do while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이용하여 숫자 맞추기 게임을 만들어보자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컴퓨터는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랜덤한 숫자를 저장하고 유저는  숫자를 입력받아 값을 맞추도록하자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정답을 맞출시 몇번만에 성공한것인지 출력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609600" y="1257300"/>
            <a:ext cx="1112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do while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이용하여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0~10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숫자중 짝수를 출력하자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79002"/>
            <a:ext cx="1905000" cy="322384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6743700"/>
            <a:ext cx="3352800" cy="317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92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914400" y="6477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019300"/>
            <a:ext cx="5791200" cy="4007817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105400" y="516558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514600" y="4925689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8400" y="4838700"/>
            <a:ext cx="922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만나면 그 뒤는 더 이상 실행되지 않고 반복문이 종료된다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2286000" y="4381500"/>
            <a:ext cx="1371600" cy="1981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30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914400" y="6477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continue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714500"/>
            <a:ext cx="7600950" cy="4854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2133600" y="3526304"/>
            <a:ext cx="2057400" cy="22398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95525" y="35433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72" y="6814897"/>
            <a:ext cx="5857728" cy="33817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410200" y="3480180"/>
            <a:ext cx="922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Continue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만나면  반복문 내부의 끝지점으로 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5268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593" y="298483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47392" y="2999482"/>
            <a:ext cx="9235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소수를 출력하여보자</a:t>
            </a:r>
            <a:endParaRPr lang="en-US" altLang="ko-KR" sz="32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rgbClr val="00B0F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소수</a:t>
            </a:r>
            <a:r>
              <a:rPr lang="en-US" altLang="ko-KR" sz="3200">
                <a:solidFill>
                  <a:srgbClr val="00B0F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1</a:t>
            </a:r>
            <a:r>
              <a:rPr lang="ko-KR" altLang="en-US" sz="3200">
                <a:solidFill>
                  <a:srgbClr val="00B0F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자기자신으로만 나누어 떨어지는수</a:t>
            </a:r>
            <a:endParaRPr lang="en-US" altLang="ko-KR" sz="3200">
              <a:solidFill>
                <a:srgbClr val="00B0F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52400" y="10885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62200" y="229969"/>
            <a:ext cx="8696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오른쪽의 그림과 같이 구구단을 출력하시오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52400" y="61341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62200" y="6057900"/>
            <a:ext cx="133709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시작 하는 피보나치수열로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번째 숫자가 무엇인지 출력하여보자</a:t>
            </a:r>
            <a:endParaRPr lang="en-US" altLang="ko-KR" sz="32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rgbClr val="00B0F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피보나치 수열 </a:t>
            </a:r>
            <a:r>
              <a:rPr lang="en-US" altLang="ko-KR" sz="3200">
                <a:solidFill>
                  <a:srgbClr val="00B0F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rgbClr val="00B0F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앞의 두 수를 더하여  다음의 수를 만들어 내는 수열이다</a:t>
            </a:r>
            <a:r>
              <a:rPr lang="en-US" altLang="ko-KR" sz="3200">
                <a:solidFill>
                  <a:srgbClr val="00B0F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1, 1, 2, 3, 5, 8, 13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392" y="7581900"/>
            <a:ext cx="6714931" cy="2590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392" y="4255944"/>
            <a:ext cx="9332173" cy="119235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1211" y="272691"/>
            <a:ext cx="3266789" cy="349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70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287000" y="5254704"/>
            <a:ext cx="75520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선언과 생성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654903"/>
            <a:ext cx="967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성적을 저장하려면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EA5A03-03DE-406B-81E8-A6717DF31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66900"/>
            <a:ext cx="5486400" cy="4042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1E823C-FB22-A322-2590-BE7D83C31C15}"/>
              </a:ext>
            </a:extLst>
          </p:cNvPr>
          <p:cNvSpPr txBox="1"/>
          <p:nvPr/>
        </p:nvSpPr>
        <p:spPr>
          <a:xfrm>
            <a:off x="2438400" y="5676900"/>
            <a:ext cx="16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……</a:t>
            </a:r>
          </a:p>
        </p:txBody>
      </p:sp>
      <p:grpSp>
        <p:nvGrpSpPr>
          <p:cNvPr id="11" name="그룹 1008">
            <a:extLst>
              <a:ext uri="{FF2B5EF4-FFF2-40B4-BE49-F238E27FC236}">
                <a16:creationId xmlns:a16="http://schemas.microsoft.com/office/drawing/2014/main" id="{1EFF84BC-CE69-6E9A-0728-7433E2852943}"/>
              </a:ext>
            </a:extLst>
          </p:cNvPr>
          <p:cNvGrpSpPr/>
          <p:nvPr/>
        </p:nvGrpSpPr>
        <p:grpSpPr>
          <a:xfrm>
            <a:off x="8783502" y="3888204"/>
            <a:ext cx="720996" cy="587007"/>
            <a:chOff x="9011713" y="5350533"/>
            <a:chExt cx="720996" cy="587007"/>
          </a:xfrm>
        </p:grpSpPr>
        <p:grpSp>
          <p:nvGrpSpPr>
            <p:cNvPr id="12" name="그룹 1009">
              <a:extLst>
                <a:ext uri="{FF2B5EF4-FFF2-40B4-BE49-F238E27FC236}">
                  <a16:creationId xmlns:a16="http://schemas.microsoft.com/office/drawing/2014/main" id="{AA36F7CC-930A-2820-CA0D-F0788A037F7E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9" name="Object 29">
                <a:extLst>
                  <a:ext uri="{FF2B5EF4-FFF2-40B4-BE49-F238E27FC236}">
                    <a16:creationId xmlns:a16="http://schemas.microsoft.com/office/drawing/2014/main" id="{9A5ADF80-DCC2-E6F9-0072-FFE30C7AF1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0">
              <a:extLst>
                <a:ext uri="{FF2B5EF4-FFF2-40B4-BE49-F238E27FC236}">
                  <a16:creationId xmlns:a16="http://schemas.microsoft.com/office/drawing/2014/main" id="{BA7EBFBB-DEC0-52A3-DA23-A283CA4F78A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7" name="Object 32">
                <a:extLst>
                  <a:ext uri="{FF2B5EF4-FFF2-40B4-BE49-F238E27FC236}">
                    <a16:creationId xmlns:a16="http://schemas.microsoft.com/office/drawing/2014/main" id="{FCA018BA-6DFF-9726-2010-E6B74AA927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4" name="그룹 1011">
              <a:extLst>
                <a:ext uri="{FF2B5EF4-FFF2-40B4-BE49-F238E27FC236}">
                  <a16:creationId xmlns:a16="http://schemas.microsoft.com/office/drawing/2014/main" id="{89BDD7E3-4009-6928-125A-3AF760574E6B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6" name="Object 35">
                <a:extLst>
                  <a:ext uri="{FF2B5EF4-FFF2-40B4-BE49-F238E27FC236}">
                    <a16:creationId xmlns:a16="http://schemas.microsoft.com/office/drawing/2014/main" id="{6A68EFC7-0442-EB71-2629-EBFF298430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0" name="그룹 1016">
            <a:extLst>
              <a:ext uri="{FF2B5EF4-FFF2-40B4-BE49-F238E27FC236}">
                <a16:creationId xmlns:a16="http://schemas.microsoft.com/office/drawing/2014/main" id="{5AADB473-E166-1313-8A9E-3F089E59CF16}"/>
              </a:ext>
            </a:extLst>
          </p:cNvPr>
          <p:cNvGrpSpPr/>
          <p:nvPr/>
        </p:nvGrpSpPr>
        <p:grpSpPr>
          <a:xfrm>
            <a:off x="11076482" y="2266936"/>
            <a:ext cx="3829541" cy="3829541"/>
            <a:chOff x="10418078" y="3060643"/>
            <a:chExt cx="3829541" cy="3829541"/>
          </a:xfrm>
        </p:grpSpPr>
        <p:pic>
          <p:nvPicPr>
            <p:cNvPr id="22" name="Object 46">
              <a:extLst>
                <a:ext uri="{FF2B5EF4-FFF2-40B4-BE49-F238E27FC236}">
                  <a16:creationId xmlns:a16="http://schemas.microsoft.com/office/drawing/2014/main" id="{FE1DBED5-EA1B-FF19-35A4-35D68ECE2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F5DC44A-D1FE-0544-134B-19A623DD705D}"/>
              </a:ext>
            </a:extLst>
          </p:cNvPr>
          <p:cNvSpPr txBox="1"/>
          <p:nvPr/>
        </p:nvSpPr>
        <p:spPr>
          <a:xfrm>
            <a:off x="11594621" y="3888204"/>
            <a:ext cx="2807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변수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;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85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393C86-0B06-3BF4-D58A-5DF6481E9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174873"/>
              </p:ext>
            </p:extLst>
          </p:nvPr>
        </p:nvGraphicFramePr>
        <p:xfrm>
          <a:off x="7467600" y="5135374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164128"/>
                  </a:ext>
                </a:extLst>
              </a:tr>
            </a:tbl>
          </a:graphicData>
        </a:graphic>
      </p:graphicFrame>
      <p:grpSp>
        <p:nvGrpSpPr>
          <p:cNvPr id="5" name="그룹 1018">
            <a:extLst>
              <a:ext uri="{FF2B5EF4-FFF2-40B4-BE49-F238E27FC236}">
                <a16:creationId xmlns:a16="http://schemas.microsoft.com/office/drawing/2014/main" id="{1330ABEF-15CB-8649-BD8D-F461129ED30D}"/>
              </a:ext>
            </a:extLst>
          </p:cNvPr>
          <p:cNvGrpSpPr/>
          <p:nvPr/>
        </p:nvGrpSpPr>
        <p:grpSpPr>
          <a:xfrm>
            <a:off x="1524000" y="6010414"/>
            <a:ext cx="3393622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:a16="http://schemas.microsoft.com/office/drawing/2014/main" id="{ECF5792B-1F12-6090-875D-41885B0FB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D83DD72-9F66-04E8-C674-1E40B9EC6DA5}"/>
              </a:ext>
            </a:extLst>
          </p:cNvPr>
          <p:cNvSpPr txBox="1"/>
          <p:nvPr/>
        </p:nvSpPr>
        <p:spPr>
          <a:xfrm>
            <a:off x="2158713" y="5290706"/>
            <a:ext cx="2138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7451BB-0100-5972-5BD5-E7D3BCBD6301}"/>
              </a:ext>
            </a:extLst>
          </p:cNvPr>
          <p:cNvSpPr txBox="1"/>
          <p:nvPr/>
        </p:nvSpPr>
        <p:spPr>
          <a:xfrm>
            <a:off x="2234913" y="6205106"/>
            <a:ext cx="2138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E3F449-543C-CD72-319C-A17299BAD58E}"/>
              </a:ext>
            </a:extLst>
          </p:cNvPr>
          <p:cNvSpPr txBox="1"/>
          <p:nvPr/>
        </p:nvSpPr>
        <p:spPr>
          <a:xfrm>
            <a:off x="990600" y="57150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F69BEC-12A2-9108-7924-1B36AF4430E4}"/>
              </a:ext>
            </a:extLst>
          </p:cNvPr>
          <p:cNvSpPr txBox="1"/>
          <p:nvPr/>
        </p:nvSpPr>
        <p:spPr>
          <a:xfrm>
            <a:off x="1232222" y="1485900"/>
            <a:ext cx="1141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타입의 변수를 연속된 공간에 한번에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선언하는것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0E66467-5213-2FA0-A521-3B39B6797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781300"/>
            <a:ext cx="8153832" cy="1277106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258CCA0-C886-9F46-EA23-630BE0C66BE2}"/>
              </a:ext>
            </a:extLst>
          </p:cNvPr>
          <p:cNvCxnSpPr>
            <a:cxnSpLocks/>
          </p:cNvCxnSpPr>
          <p:nvPr/>
        </p:nvCxnSpPr>
        <p:spPr>
          <a:xfrm flipH="1">
            <a:off x="4114800" y="5829300"/>
            <a:ext cx="3352800" cy="738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390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898E6D-AE67-F9BC-3E27-12ED9B1FE83E}"/>
              </a:ext>
            </a:extLst>
          </p:cNvPr>
          <p:cNvSpPr txBox="1"/>
          <p:nvPr/>
        </p:nvSpPr>
        <p:spPr>
          <a:xfrm>
            <a:off x="990600" y="5715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 방법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183050-65C1-05AB-E218-F7C08E562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71" y="1714500"/>
            <a:ext cx="9118596" cy="2895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AA3674-0BEE-604F-2135-D115C443AB3D}"/>
              </a:ext>
            </a:extLst>
          </p:cNvPr>
          <p:cNvSpPr txBox="1"/>
          <p:nvPr/>
        </p:nvSpPr>
        <p:spPr>
          <a:xfrm>
            <a:off x="1143000" y="4922103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생성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5398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781300" y="8115300"/>
            <a:ext cx="12233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for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실행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증감식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B18E58-C822-3D4A-DC6C-337B77A00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448205"/>
            <a:ext cx="10840917" cy="2743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531DCE9-8979-540C-770F-532EA63DD581}"/>
              </a:ext>
            </a:extLst>
          </p:cNvPr>
          <p:cNvCxnSpPr>
            <a:cxnSpLocks/>
          </p:cNvCxnSpPr>
          <p:nvPr/>
        </p:nvCxnSpPr>
        <p:spPr>
          <a:xfrm flipH="1">
            <a:off x="1905000" y="3445328"/>
            <a:ext cx="1752600" cy="2185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0C665C-AE90-6805-E0D6-1535A7AD09AB}"/>
              </a:ext>
            </a:extLst>
          </p:cNvPr>
          <p:cNvSpPr txBox="1"/>
          <p:nvPr/>
        </p:nvSpPr>
        <p:spPr>
          <a:xfrm>
            <a:off x="228601" y="5788262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선언 및 초기화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최초 한번 실행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40D645D-B358-1557-2F13-A243670FCA7A}"/>
              </a:ext>
            </a:extLst>
          </p:cNvPr>
          <p:cNvCxnSpPr/>
          <p:nvPr/>
        </p:nvCxnSpPr>
        <p:spPr>
          <a:xfrm>
            <a:off x="3124200" y="3425371"/>
            <a:ext cx="1981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BB73448-1B66-9555-EE66-45A1A58DB64F}"/>
              </a:ext>
            </a:extLst>
          </p:cNvPr>
          <p:cNvCxnSpPr>
            <a:cxnSpLocks/>
          </p:cNvCxnSpPr>
          <p:nvPr/>
        </p:nvCxnSpPr>
        <p:spPr>
          <a:xfrm>
            <a:off x="5791200" y="3425371"/>
            <a:ext cx="1066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5AAEC27-482D-AAA0-269F-59162F0A70BA}"/>
              </a:ext>
            </a:extLst>
          </p:cNvPr>
          <p:cNvCxnSpPr>
            <a:cxnSpLocks/>
          </p:cNvCxnSpPr>
          <p:nvPr/>
        </p:nvCxnSpPr>
        <p:spPr>
          <a:xfrm>
            <a:off x="7131397" y="3425371"/>
            <a:ext cx="7172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8D55703-962D-4B5F-B944-2FA5E6FFAAA6}"/>
              </a:ext>
            </a:extLst>
          </p:cNvPr>
          <p:cNvCxnSpPr>
            <a:cxnSpLocks/>
          </p:cNvCxnSpPr>
          <p:nvPr/>
        </p:nvCxnSpPr>
        <p:spPr>
          <a:xfrm flipH="1">
            <a:off x="6172200" y="3624774"/>
            <a:ext cx="152400" cy="19852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01C68AF-C22F-AE31-1BE0-52007B872250}"/>
              </a:ext>
            </a:extLst>
          </p:cNvPr>
          <p:cNvSpPr txBox="1"/>
          <p:nvPr/>
        </p:nvSpPr>
        <p:spPr>
          <a:xfrm>
            <a:off x="4610100" y="5809446"/>
            <a:ext cx="2857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(true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실행한다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3E3BE3C-1B41-2CD2-E50A-5C5AD79D9AAF}"/>
              </a:ext>
            </a:extLst>
          </p:cNvPr>
          <p:cNvCxnSpPr>
            <a:cxnSpLocks/>
          </p:cNvCxnSpPr>
          <p:nvPr/>
        </p:nvCxnSpPr>
        <p:spPr>
          <a:xfrm>
            <a:off x="7566198" y="3468881"/>
            <a:ext cx="1120602" cy="2161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AED7062-9061-7061-FAA1-5143175174F0}"/>
              </a:ext>
            </a:extLst>
          </p:cNvPr>
          <p:cNvSpPr txBox="1"/>
          <p:nvPr/>
        </p:nvSpPr>
        <p:spPr>
          <a:xfrm>
            <a:off x="8153400" y="5788261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코드를 모두 실행하면 마지막에 실행된다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2BD45E-F7C7-02E1-DAD2-9488C8690BE0}"/>
              </a:ext>
            </a:extLst>
          </p:cNvPr>
          <p:cNvSpPr txBox="1"/>
          <p:nvPr/>
        </p:nvSpPr>
        <p:spPr>
          <a:xfrm>
            <a:off x="1966686" y="1601569"/>
            <a:ext cx="6186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For(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;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;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증감식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909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9B06B0-68AB-C307-0EBB-9D1982E424B0}"/>
              </a:ext>
            </a:extLst>
          </p:cNvPr>
          <p:cNvSpPr txBox="1"/>
          <p:nvPr/>
        </p:nvSpPr>
        <p:spPr>
          <a:xfrm>
            <a:off x="1371600" y="497131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DB1BEC-83BD-9A81-8F2A-CD1BD70AE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229" y="1638301"/>
            <a:ext cx="4492171" cy="158976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C626B88-28F7-8151-7B62-0A3D010F91C0}"/>
              </a:ext>
            </a:extLst>
          </p:cNvPr>
          <p:cNvCxnSpPr>
            <a:cxnSpLocks/>
          </p:cNvCxnSpPr>
          <p:nvPr/>
        </p:nvCxnSpPr>
        <p:spPr>
          <a:xfrm flipV="1">
            <a:off x="3657600" y="1943100"/>
            <a:ext cx="31242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C2E4F5-8682-2767-5D78-3379E2DFD4F9}"/>
              </a:ext>
            </a:extLst>
          </p:cNvPr>
          <p:cNvSpPr/>
          <p:nvPr/>
        </p:nvSpPr>
        <p:spPr>
          <a:xfrm>
            <a:off x="2057400" y="1790700"/>
            <a:ext cx="1295400" cy="408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5F4B4F-8FD1-6095-2821-D9CC57CE2BC6}"/>
              </a:ext>
            </a:extLst>
          </p:cNvPr>
          <p:cNvSpPr txBox="1"/>
          <p:nvPr/>
        </p:nvSpPr>
        <p:spPr>
          <a:xfrm>
            <a:off x="7010402" y="1629229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일반적인 변수 선언과 초기화와 동일하다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1FBC67B-133A-2045-477F-F50EA945D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857" y="3390900"/>
            <a:ext cx="4488544" cy="1971439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AB6EF14-5D7D-333B-73B0-35022C8DDEC1}"/>
              </a:ext>
            </a:extLst>
          </p:cNvPr>
          <p:cNvCxnSpPr>
            <a:cxnSpLocks/>
          </p:cNvCxnSpPr>
          <p:nvPr/>
        </p:nvCxnSpPr>
        <p:spPr>
          <a:xfrm flipV="1">
            <a:off x="4952997" y="3750340"/>
            <a:ext cx="2057401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1993EF-383B-D715-EF0A-CDE4AC7AB0AF}"/>
              </a:ext>
            </a:extLst>
          </p:cNvPr>
          <p:cNvSpPr/>
          <p:nvPr/>
        </p:nvSpPr>
        <p:spPr>
          <a:xfrm>
            <a:off x="2285998" y="3597940"/>
            <a:ext cx="2286002" cy="408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D6DA13-99A3-812E-B62A-51BDD25B6BD2}"/>
              </a:ext>
            </a:extLst>
          </p:cNvPr>
          <p:cNvSpPr txBox="1"/>
          <p:nvPr/>
        </p:nvSpPr>
        <p:spPr>
          <a:xfrm>
            <a:off x="7239000" y="3436469"/>
            <a:ext cx="990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여러 개의 변수를 선언하고 초기화도 가능하다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권장하지 않음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반복을 결정하는 변수만 선언하고 그 외에 필요하다면 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외부에서 따로 </a:t>
            </a:r>
            <a:r>
              <a:rPr lang="ko-KR" altLang="en-US" sz="2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선언하는게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일반적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0DE21ED-57B3-A7D1-8BA3-1885ED016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5569379"/>
            <a:ext cx="5105281" cy="1530265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1268EA5-0368-4462-246D-144CDB05B23F}"/>
              </a:ext>
            </a:extLst>
          </p:cNvPr>
          <p:cNvCxnSpPr>
            <a:cxnSpLocks/>
          </p:cNvCxnSpPr>
          <p:nvPr/>
        </p:nvCxnSpPr>
        <p:spPr>
          <a:xfrm flipV="1">
            <a:off x="3429000" y="6219371"/>
            <a:ext cx="31242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E952E5-50B3-EB4C-0A71-D498B14619AB}"/>
              </a:ext>
            </a:extLst>
          </p:cNvPr>
          <p:cNvSpPr/>
          <p:nvPr/>
        </p:nvSpPr>
        <p:spPr>
          <a:xfrm>
            <a:off x="1828800" y="6066971"/>
            <a:ext cx="1295400" cy="408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D2964D-13AA-4BA9-8147-C4D7FFA4E524}"/>
              </a:ext>
            </a:extLst>
          </p:cNvPr>
          <p:cNvSpPr txBox="1"/>
          <p:nvPr/>
        </p:nvSpPr>
        <p:spPr>
          <a:xfrm>
            <a:off x="6781802" y="5905500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외부에서 선언된 변수를 활용해도 됨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AB563CE-C606-E4F4-F345-DDD7E0A58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812" y="7312127"/>
            <a:ext cx="5539112" cy="194617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078241-A31B-7809-4097-6CD7A51122E4}"/>
              </a:ext>
            </a:extLst>
          </p:cNvPr>
          <p:cNvSpPr/>
          <p:nvPr/>
        </p:nvSpPr>
        <p:spPr>
          <a:xfrm>
            <a:off x="2147993" y="8773440"/>
            <a:ext cx="1295400" cy="408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E84BD74-6BF6-8540-9210-C3EB82E1CBD1}"/>
              </a:ext>
            </a:extLst>
          </p:cNvPr>
          <p:cNvCxnSpPr>
            <a:cxnSpLocks/>
          </p:cNvCxnSpPr>
          <p:nvPr/>
        </p:nvCxnSpPr>
        <p:spPr>
          <a:xfrm flipV="1">
            <a:off x="3631558" y="8247851"/>
            <a:ext cx="3912242" cy="6968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DE653FC-7C92-87DA-DB20-513FB91F9C29}"/>
              </a:ext>
            </a:extLst>
          </p:cNvPr>
          <p:cNvSpPr txBox="1"/>
          <p:nvPr/>
        </p:nvSpPr>
        <p:spPr>
          <a:xfrm>
            <a:off x="7601857" y="7924685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 과 증감식이 외부에서 선언된 변수를 활용한다면 없어도 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210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F623B1-3799-BFD3-69BC-FE06246EB13A}"/>
              </a:ext>
            </a:extLst>
          </p:cNvPr>
          <p:cNvSpPr txBox="1"/>
          <p:nvPr/>
        </p:nvSpPr>
        <p:spPr>
          <a:xfrm>
            <a:off x="1371600" y="497131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조건식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59CED2-6E50-1BAA-3A3C-47C036E9E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629" y="1562100"/>
            <a:ext cx="6078282" cy="10668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A517102-1A7B-32D6-8B5E-7A602CF28BB4}"/>
              </a:ext>
            </a:extLst>
          </p:cNvPr>
          <p:cNvCxnSpPr>
            <a:cxnSpLocks/>
          </p:cNvCxnSpPr>
          <p:nvPr/>
        </p:nvCxnSpPr>
        <p:spPr>
          <a:xfrm>
            <a:off x="5943600" y="2095500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68496F-8E91-B36B-A8CC-3A1A4D38F45F}"/>
              </a:ext>
            </a:extLst>
          </p:cNvPr>
          <p:cNvSpPr/>
          <p:nvPr/>
        </p:nvSpPr>
        <p:spPr>
          <a:xfrm>
            <a:off x="4876800" y="1819388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AB948-57E9-D33B-D848-3E89213C4BC0}"/>
              </a:ext>
            </a:extLst>
          </p:cNvPr>
          <p:cNvSpPr txBox="1"/>
          <p:nvPr/>
        </p:nvSpPr>
        <p:spPr>
          <a:xfrm>
            <a:off x="8305800" y="1609288"/>
            <a:ext cx="784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조건식이 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실행 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종료된다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3BFF180-C4C5-4F68-024B-8D0BD9CD8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629" y="3198905"/>
            <a:ext cx="6078282" cy="1295371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758FD75-DB03-FDB7-C01E-990F959B0FAE}"/>
              </a:ext>
            </a:extLst>
          </p:cNvPr>
          <p:cNvCxnSpPr>
            <a:cxnSpLocks/>
          </p:cNvCxnSpPr>
          <p:nvPr/>
        </p:nvCxnSpPr>
        <p:spPr>
          <a:xfrm>
            <a:off x="6869311" y="3924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D792A0-FDE7-8AB9-B54C-2C0BF71FB3E8}"/>
              </a:ext>
            </a:extLst>
          </p:cNvPr>
          <p:cNvSpPr/>
          <p:nvPr/>
        </p:nvSpPr>
        <p:spPr>
          <a:xfrm>
            <a:off x="4648200" y="3695700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0B69DC-4AF4-C38B-EEB0-7D8F8D0F4EA5}"/>
              </a:ext>
            </a:extLst>
          </p:cNvPr>
          <p:cNvSpPr txBox="1"/>
          <p:nvPr/>
        </p:nvSpPr>
        <p:spPr>
          <a:xfrm>
            <a:off x="8458200" y="345506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될 수 없는 구조이면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빠진다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723CE96-C6A4-1D96-576C-F08864420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5361314"/>
            <a:ext cx="6716911" cy="919743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C547289-CBE4-8017-DC97-5EEC8635BE87}"/>
              </a:ext>
            </a:extLst>
          </p:cNvPr>
          <p:cNvCxnSpPr>
            <a:cxnSpLocks/>
          </p:cNvCxnSpPr>
          <p:nvPr/>
        </p:nvCxnSpPr>
        <p:spPr>
          <a:xfrm>
            <a:off x="8229600" y="6086912"/>
            <a:ext cx="1143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207E87C-0459-BCE8-BFCC-964AA68220DA}"/>
              </a:ext>
            </a:extLst>
          </p:cNvPr>
          <p:cNvSpPr txBox="1"/>
          <p:nvPr/>
        </p:nvSpPr>
        <p:spPr>
          <a:xfrm>
            <a:off x="9448800" y="56007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실행가능하며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무한루프이다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2222" y="6662086"/>
            <a:ext cx="6116689" cy="1312714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C547289-CBE4-8017-DC97-5EEC8635BE87}"/>
              </a:ext>
            </a:extLst>
          </p:cNvPr>
          <p:cNvCxnSpPr>
            <a:cxnSpLocks/>
          </p:cNvCxnSpPr>
          <p:nvPr/>
        </p:nvCxnSpPr>
        <p:spPr>
          <a:xfrm>
            <a:off x="7620000" y="7398177"/>
            <a:ext cx="1143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07E87C-0459-BCE8-BFCC-964AA68220DA}"/>
              </a:ext>
            </a:extLst>
          </p:cNvPr>
          <p:cNvSpPr txBox="1"/>
          <p:nvPr/>
        </p:nvSpPr>
        <p:spPr>
          <a:xfrm>
            <a:off x="8839200" y="6911965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실행가능하며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무한루프이다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D792A0-FDE7-8AB9-B54C-2C0BF71FB3E8}"/>
              </a:ext>
            </a:extLst>
          </p:cNvPr>
          <p:cNvSpPr/>
          <p:nvPr/>
        </p:nvSpPr>
        <p:spPr>
          <a:xfrm>
            <a:off x="4730055" y="7200859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85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11640</TotalTime>
  <Words>544</Words>
  <Application>Microsoft Office PowerPoint</Application>
  <PresentationFormat>사용자 지정</PresentationFormat>
  <Paragraphs>113</Paragraphs>
  <Slides>29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곽 병원</cp:lastModifiedBy>
  <cp:revision>415</cp:revision>
  <dcterms:created xsi:type="dcterms:W3CDTF">2022-10-23T12:09:39Z</dcterms:created>
  <dcterms:modified xsi:type="dcterms:W3CDTF">2023-01-20T08:02:01Z</dcterms:modified>
</cp:coreProperties>
</file>