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40" r:id="rId21"/>
    <p:sldId id="542" r:id="rId22"/>
    <p:sldId id="539" r:id="rId23"/>
    <p:sldId id="544" r:id="rId24"/>
    <p:sldId id="547" r:id="rId25"/>
    <p:sldId id="548" r:id="rId26"/>
    <p:sldId id="545" r:id="rId27"/>
    <p:sldId id="536" r:id="rId28"/>
    <p:sldId id="374" r:id="rId29"/>
    <p:sldId id="549" r:id="rId30"/>
    <p:sldId id="546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2023-01-30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4.png"/><Relationship Id="rId7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9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95" y="1409700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22546" y="1402080"/>
            <a:ext cx="3505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4428649"/>
            <a:ext cx="3593495" cy="3442623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800" y="1402497"/>
            <a:ext cx="1089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내에서 메서드를 활용하여 아래의 식의 답을 출력하자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500/5+3*27-5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3619500"/>
            <a:ext cx="1104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59395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571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16703</TotalTime>
  <Words>595</Words>
  <Application>Microsoft Office PowerPoint</Application>
  <PresentationFormat>사용자 지정</PresentationFormat>
  <Paragraphs>205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581</cp:revision>
  <dcterms:created xsi:type="dcterms:W3CDTF">2022-10-23T12:09:39Z</dcterms:created>
  <dcterms:modified xsi:type="dcterms:W3CDTF">2023-01-30T07:06:31Z</dcterms:modified>
</cp:coreProperties>
</file>