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565" r:id="rId5"/>
    <p:sldId id="530" r:id="rId6"/>
    <p:sldId id="564" r:id="rId7"/>
    <p:sldId id="281" r:id="rId8"/>
    <p:sldId id="566" r:id="rId9"/>
    <p:sldId id="567" r:id="rId10"/>
    <p:sldId id="572" r:id="rId11"/>
    <p:sldId id="568" r:id="rId12"/>
    <p:sldId id="571" r:id="rId13"/>
    <p:sldId id="569" r:id="rId14"/>
    <p:sldId id="570" r:id="rId15"/>
    <p:sldId id="374" r:id="rId16"/>
    <p:sldId id="573" r:id="rId17"/>
    <p:sldId id="575" r:id="rId18"/>
    <p:sldId id="576" r:id="rId19"/>
    <p:sldId id="577" r:id="rId20"/>
    <p:sldId id="579" r:id="rId21"/>
    <p:sldId id="581" r:id="rId22"/>
    <p:sldId id="582" r:id="rId23"/>
    <p:sldId id="584" r:id="rId24"/>
    <p:sldId id="574" r:id="rId25"/>
    <p:sldId id="583" r:id="rId26"/>
    <p:sldId id="578" r:id="rId27"/>
    <p:sldId id="580" r:id="rId28"/>
    <p:sldId id="275" r:id="rId2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0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85900"/>
            <a:ext cx="7093132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76600" y="2781300"/>
            <a:ext cx="20225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63188"/>
            <a:ext cx="4552950" cy="59424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1736985"/>
            <a:ext cx="609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28800" y="5219700"/>
            <a:ext cx="68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05200" y="6286500"/>
            <a:ext cx="6953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832130" y="544680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206386" y="5031293"/>
            <a:ext cx="8214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 어디서든 사용가능하다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0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69" y="1244853"/>
            <a:ext cx="8565631" cy="8546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1166" y="419100"/>
            <a:ext cx="12580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 와 지역변수 이름이 같다면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17145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807343" y="18793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81600" y="1463814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2892014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188343" y="305684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2641328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2171700"/>
            <a:ext cx="1744687" cy="150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38300"/>
            <a:ext cx="5638800" cy="46190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52600" y="2781300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572000" y="422910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5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JVM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메모리 구조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884220"/>
              </p:ext>
            </p:extLst>
          </p:nvPr>
        </p:nvGraphicFramePr>
        <p:xfrm>
          <a:off x="4572000" y="3009900"/>
          <a:ext cx="80010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98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33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메서드 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클래스 정보</a:t>
                      </a:r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, static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스택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지역변수</a:t>
                      </a:r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, </a:t>
                      </a:r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연산 중간결과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힙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>
                          <a:solidFill>
                            <a:srgbClr val="4C50BC"/>
                          </a:solidFill>
                        </a:rPr>
                        <a:t>객체</a:t>
                      </a:r>
                      <a:r>
                        <a:rPr lang="en-US" altLang="ko-KR" sz="3200" dirty="0">
                          <a:solidFill>
                            <a:srgbClr val="4C50BC"/>
                          </a:solidFill>
                        </a:rPr>
                        <a:t>, </a:t>
                      </a:r>
                      <a:r>
                        <a:rPr lang="ko-KR" altLang="en-US" sz="3200" dirty="0">
                          <a:solidFill>
                            <a:srgbClr val="4C50BC"/>
                          </a:solidFill>
                        </a:rPr>
                        <a:t>인스턴스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24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270322"/>
              </p:ext>
            </p:extLst>
          </p:nvPr>
        </p:nvGraphicFramePr>
        <p:xfrm>
          <a:off x="457200" y="6134100"/>
          <a:ext cx="80010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9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020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33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메서드 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shootingRange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스택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힙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m1, m2, m3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"/>
            <a:ext cx="7636351" cy="5638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657600" y="6591300"/>
            <a:ext cx="685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24289" y="6591300"/>
            <a:ext cx="223911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888522" y="6591300"/>
            <a:ext cx="304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21B7850-86E6-2E37-A077-8E29CE8A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574" y="38100"/>
            <a:ext cx="4985425" cy="55551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4E016463-6B92-6D08-CD48-A6E5194D6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574" y="6183086"/>
            <a:ext cx="6395057" cy="26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5715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스코프와 라이프사이클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04737"/>
              </p:ext>
            </p:extLst>
          </p:nvPr>
        </p:nvGraphicFramePr>
        <p:xfrm>
          <a:off x="7848600" y="2324100"/>
          <a:ext cx="10287000" cy="487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802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19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84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변수종류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스코프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라이프사이클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89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지역변수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>
                          <a:ea typeface="G마켓 산스 Medium" panose="02000000000000000000"/>
                        </a:rPr>
                        <a:t>해당지역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생성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해당 영역이 수행될때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소멸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 해당 영역 수행이 끝나고 즉시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0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인스턴스변수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접근제어에 따라 다름</a:t>
                      </a:r>
                      <a:endParaRPr lang="en-US" altLang="ko-KR" sz="22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최소 클래스 내부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생성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객체 생성시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>
                          <a:ea typeface="G마켓 산스 Medium" panose="02000000000000000000"/>
                        </a:rPr>
                        <a:t>소멸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객체 소멸시 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0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클래스변수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접근제어에 따라 다름</a:t>
                      </a:r>
                      <a:endParaRPr lang="en-US" altLang="ko-KR" sz="22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최소 클래스 내부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생성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프로그램 </a:t>
                      </a:r>
                      <a:r>
                        <a:rPr lang="ko-KR" altLang="en-US" sz="2000" baseline="0" dirty="0" err="1">
                          <a:ea typeface="G마켓 산스 Medium" panose="02000000000000000000"/>
                        </a:rPr>
                        <a:t>실행시</a:t>
                      </a:r>
                      <a:endParaRPr lang="en-US" altLang="ko-KR" sz="2000" baseline="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소멸 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프로그램 </a:t>
                      </a:r>
                      <a:r>
                        <a:rPr lang="ko-KR" altLang="en-US" sz="2000" baseline="0" dirty="0" err="1">
                          <a:ea typeface="G마켓 산스 Medium" panose="02000000000000000000"/>
                        </a:rPr>
                        <a:t>종료시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5899"/>
            <a:ext cx="6781800" cy="86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04900"/>
            <a:ext cx="7848600" cy="548980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84143" y="2815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57800" y="2575917"/>
            <a:ext cx="34263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24003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클래스변수는 객체생성 없이 쓸수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7048500"/>
            <a:ext cx="7796389" cy="1905000"/>
          </a:xfrm>
          <a:prstGeom prst="rect">
            <a:avLst/>
          </a:prstGeom>
        </p:spPr>
      </p:pic>
      <p:sp>
        <p:nvSpPr>
          <p:cNvPr id="9" name="곱셈 기호 8"/>
          <p:cNvSpPr/>
          <p:nvPr/>
        </p:nvSpPr>
        <p:spPr>
          <a:xfrm>
            <a:off x="4572000" y="770844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6579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Part07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메모리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파일분리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3554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78697"/>
            <a:ext cx="9063545" cy="7696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7429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1478697"/>
            <a:ext cx="4870191" cy="16074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3390900"/>
            <a:ext cx="4981074" cy="1371600"/>
          </a:xfrm>
          <a:prstGeom prst="rect">
            <a:avLst/>
          </a:prstGeom>
        </p:spPr>
      </p:pic>
      <p:sp>
        <p:nvSpPr>
          <p:cNvPr id="9" name="곱셈 기호 8"/>
          <p:cNvSpPr/>
          <p:nvPr/>
        </p:nvSpPr>
        <p:spPr>
          <a:xfrm>
            <a:off x="10439400" y="3627951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962400" y="392430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6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1015"/>
          <p:cNvGrpSpPr/>
          <p:nvPr/>
        </p:nvGrpSpPr>
        <p:grpSpPr>
          <a:xfrm>
            <a:off x="2011952" y="5022128"/>
            <a:ext cx="121648" cy="121648"/>
            <a:chOff x="2538912" y="5995179"/>
            <a:chExt cx="121648" cy="121648"/>
          </a:xfrm>
        </p:grpSpPr>
        <p:pic>
          <p:nvPicPr>
            <p:cNvPr id="3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36" name="그룹 1016"/>
          <p:cNvGrpSpPr/>
          <p:nvPr/>
        </p:nvGrpSpPr>
        <p:grpSpPr>
          <a:xfrm>
            <a:off x="2011952" y="5881761"/>
            <a:ext cx="121648" cy="121648"/>
            <a:chOff x="2538912" y="6854812"/>
            <a:chExt cx="121648" cy="121648"/>
          </a:xfrm>
        </p:grpSpPr>
        <p:pic>
          <p:nvPicPr>
            <p:cNvPr id="3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39" name="그룹 1017"/>
          <p:cNvGrpSpPr/>
          <p:nvPr/>
        </p:nvGrpSpPr>
        <p:grpSpPr>
          <a:xfrm>
            <a:off x="2011952" y="6741395"/>
            <a:ext cx="121648" cy="121648"/>
            <a:chOff x="2538912" y="7714446"/>
            <a:chExt cx="121648" cy="121648"/>
          </a:xfrm>
        </p:grpSpPr>
        <p:pic>
          <p:nvPicPr>
            <p:cNvPr id="40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42" name="그룹 1018"/>
          <p:cNvGrpSpPr/>
          <p:nvPr/>
        </p:nvGrpSpPr>
        <p:grpSpPr>
          <a:xfrm>
            <a:off x="2011952" y="7601029"/>
            <a:ext cx="121648" cy="121648"/>
            <a:chOff x="2538912" y="8574080"/>
            <a:chExt cx="121648" cy="121648"/>
          </a:xfrm>
        </p:grpSpPr>
        <p:pic>
          <p:nvPicPr>
            <p:cNvPr id="43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/>
          <p:cNvGrpSpPr/>
          <p:nvPr/>
        </p:nvGrpSpPr>
        <p:grpSpPr>
          <a:xfrm>
            <a:off x="6393432" y="5396123"/>
            <a:ext cx="5498850" cy="72326"/>
            <a:chOff x="6393432" y="6369174"/>
            <a:chExt cx="5498850" cy="72326"/>
          </a:xfrm>
        </p:grpSpPr>
        <p:pic>
          <p:nvPicPr>
            <p:cNvPr id="46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64" name="그룹 1029"/>
          <p:cNvGrpSpPr/>
          <p:nvPr/>
        </p:nvGrpSpPr>
        <p:grpSpPr>
          <a:xfrm>
            <a:off x="10622335" y="5029330"/>
            <a:ext cx="121648" cy="121648"/>
            <a:chOff x="10622335" y="6002381"/>
            <a:chExt cx="121648" cy="121648"/>
          </a:xfrm>
        </p:grpSpPr>
        <p:pic>
          <p:nvPicPr>
            <p:cNvPr id="6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/>
          <p:cNvGrpSpPr/>
          <p:nvPr/>
        </p:nvGrpSpPr>
        <p:grpSpPr>
          <a:xfrm>
            <a:off x="10622335" y="5888964"/>
            <a:ext cx="121648" cy="121648"/>
            <a:chOff x="10622335" y="6862015"/>
            <a:chExt cx="121648" cy="121648"/>
          </a:xfrm>
        </p:grpSpPr>
        <p:pic>
          <p:nvPicPr>
            <p:cNvPr id="68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0" name="그룹 1031"/>
          <p:cNvGrpSpPr/>
          <p:nvPr/>
        </p:nvGrpSpPr>
        <p:grpSpPr>
          <a:xfrm>
            <a:off x="10622335" y="6748597"/>
            <a:ext cx="121648" cy="121648"/>
            <a:chOff x="10622335" y="7721648"/>
            <a:chExt cx="121648" cy="121648"/>
          </a:xfrm>
        </p:grpSpPr>
        <p:pic>
          <p:nvPicPr>
            <p:cNvPr id="71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/>
          <p:cNvGrpSpPr/>
          <p:nvPr/>
        </p:nvGrpSpPr>
        <p:grpSpPr>
          <a:xfrm>
            <a:off x="16484345" y="7418616"/>
            <a:ext cx="3042806" cy="2830284"/>
            <a:chOff x="16484345" y="6628571"/>
            <a:chExt cx="3042806" cy="2830284"/>
          </a:xfrm>
        </p:grpSpPr>
        <p:pic>
          <p:nvPicPr>
            <p:cNvPr id="80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472379" y="3646841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4153" y="3630512"/>
            <a:ext cx="5050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85999" y="4762500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생성없이 바로 사용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4780049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생성해야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85999" y="5655520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 사용 불가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5717646"/>
            <a:ext cx="655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 변수 다 가능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7370849"/>
            <a:ext cx="3524363" cy="98854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11399" y="6544027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매서드 사용불가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199" y="6591300"/>
            <a:ext cx="6553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매서드 둘다 사용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5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C0A4325-90ED-7A33-4F8B-61318074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495300"/>
            <a:ext cx="6737681" cy="2743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9B25AD3-5EFB-B896-2A86-7A159C7F0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543300"/>
            <a:ext cx="15697201" cy="1985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ADAE1F-E5CF-4F19-A5B2-62AF9B9AF604}"/>
              </a:ext>
            </a:extLst>
          </p:cNvPr>
          <p:cNvSpPr txBox="1"/>
          <p:nvPr/>
        </p:nvSpPr>
        <p:spPr>
          <a:xfrm>
            <a:off x="1142998" y="6972300"/>
            <a:ext cx="16916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매서드는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객체 생성 없이 사용 가능하다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실행 시 아직 객체가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없을수도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메서드가 아직 생성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안되었을수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있기에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4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 영역의 메서드 호출 순서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01288"/>
              </p:ext>
            </p:extLst>
          </p:nvPr>
        </p:nvGraphicFramePr>
        <p:xfrm>
          <a:off x="10363200" y="2400300"/>
          <a:ext cx="3200400" cy="510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6797815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96246" y="6089929"/>
            <a:ext cx="1576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first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5382043"/>
            <a:ext cx="2315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second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4599057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78697"/>
            <a:ext cx="7315200" cy="83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A4DBC7C-F3DD-2369-9B17-FFC82C61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956079"/>
            <a:ext cx="4667250" cy="91709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74F1171-7AB6-ACDB-7D1C-9460BD827CDD}"/>
              </a:ext>
            </a:extLst>
          </p:cNvPr>
          <p:cNvSpPr/>
          <p:nvPr/>
        </p:nvSpPr>
        <p:spPr>
          <a:xfrm>
            <a:off x="1066800" y="2171700"/>
            <a:ext cx="1752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D3A5A730-35DB-821C-D2FB-ECCC9DD140FC}"/>
              </a:ext>
            </a:extLst>
          </p:cNvPr>
          <p:cNvCxnSpPr>
            <a:cxnSpLocks/>
          </p:cNvCxnSpPr>
          <p:nvPr/>
        </p:nvCxnSpPr>
        <p:spPr>
          <a:xfrm>
            <a:off x="2819400" y="2358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6CCCA9-6EC0-4D95-14E0-C52B8BCB35CD}"/>
              </a:ext>
            </a:extLst>
          </p:cNvPr>
          <p:cNvSpPr txBox="1"/>
          <p:nvPr/>
        </p:nvSpPr>
        <p:spPr>
          <a:xfrm>
            <a:off x="4193657" y="1943100"/>
            <a:ext cx="1597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가능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62E7A12-CAAD-27E1-EECA-CAF1C640863E}"/>
              </a:ext>
            </a:extLst>
          </p:cNvPr>
          <p:cNvSpPr/>
          <p:nvPr/>
        </p:nvSpPr>
        <p:spPr>
          <a:xfrm>
            <a:off x="1066800" y="27051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73CB0C49-FC4B-3359-955B-AE204EE1E101}"/>
              </a:ext>
            </a:extLst>
          </p:cNvPr>
          <p:cNvCxnSpPr>
            <a:cxnSpLocks/>
          </p:cNvCxnSpPr>
          <p:nvPr/>
        </p:nvCxnSpPr>
        <p:spPr>
          <a:xfrm>
            <a:off x="3733800" y="30985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5C0A30E-DDBA-9F64-76A3-CF56A3C1944E}"/>
              </a:ext>
            </a:extLst>
          </p:cNvPr>
          <p:cNvSpPr txBox="1"/>
          <p:nvPr/>
        </p:nvSpPr>
        <p:spPr>
          <a:xfrm>
            <a:off x="5108056" y="2683014"/>
            <a:ext cx="12113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변수는 아직 생성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안됐을수도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65F0EDF6-1E41-CB51-AFB2-08A6F2144824}"/>
              </a:ext>
            </a:extLst>
          </p:cNvPr>
          <p:cNvCxnSpPr>
            <a:cxnSpLocks/>
          </p:cNvCxnSpPr>
          <p:nvPr/>
        </p:nvCxnSpPr>
        <p:spPr>
          <a:xfrm>
            <a:off x="4800601" y="3848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8D7086E-3277-C9DD-BD08-4715F25C06FE}"/>
              </a:ext>
            </a:extLst>
          </p:cNvPr>
          <p:cNvSpPr txBox="1"/>
          <p:nvPr/>
        </p:nvSpPr>
        <p:spPr>
          <a:xfrm>
            <a:off x="6174857" y="34919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65CC014E-083D-5A4B-3B0B-98DEC629CB0A}"/>
              </a:ext>
            </a:extLst>
          </p:cNvPr>
          <p:cNvCxnSpPr>
            <a:cxnSpLocks/>
          </p:cNvCxnSpPr>
          <p:nvPr/>
        </p:nvCxnSpPr>
        <p:spPr>
          <a:xfrm>
            <a:off x="4495800" y="7692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3A626AE-FC68-649B-6162-121A7F57563E}"/>
              </a:ext>
            </a:extLst>
          </p:cNvPr>
          <p:cNvSpPr txBox="1"/>
          <p:nvPr/>
        </p:nvSpPr>
        <p:spPr>
          <a:xfrm>
            <a:off x="5870056" y="74543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8AE1C50C-C246-0522-431A-D207CA4DCE7E}"/>
              </a:ext>
            </a:extLst>
          </p:cNvPr>
          <p:cNvCxnSpPr>
            <a:cxnSpLocks/>
          </p:cNvCxnSpPr>
          <p:nvPr/>
        </p:nvCxnSpPr>
        <p:spPr>
          <a:xfrm>
            <a:off x="4800601" y="420204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B0FB5BC-9C65-5D5F-2FD9-093216A64F5F}"/>
              </a:ext>
            </a:extLst>
          </p:cNvPr>
          <p:cNvSpPr txBox="1"/>
          <p:nvPr/>
        </p:nvSpPr>
        <p:spPr>
          <a:xfrm>
            <a:off x="6174857" y="3897243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D8A897A3-8F13-6ACA-4F2A-7EB45D9D2396}"/>
              </a:ext>
            </a:extLst>
          </p:cNvPr>
          <p:cNvCxnSpPr>
            <a:cxnSpLocks/>
          </p:cNvCxnSpPr>
          <p:nvPr/>
        </p:nvCxnSpPr>
        <p:spPr>
          <a:xfrm>
            <a:off x="4876800" y="5600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A21C7C3-4C50-4A69-5565-E89C2149F435}"/>
              </a:ext>
            </a:extLst>
          </p:cNvPr>
          <p:cNvSpPr txBox="1"/>
          <p:nvPr/>
        </p:nvSpPr>
        <p:spPr>
          <a:xfrm>
            <a:off x="6251056" y="5295900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23F93734-8BD6-64DE-46E6-E57EBDF30A72}"/>
              </a:ext>
            </a:extLst>
          </p:cNvPr>
          <p:cNvCxnSpPr>
            <a:cxnSpLocks/>
          </p:cNvCxnSpPr>
          <p:nvPr/>
        </p:nvCxnSpPr>
        <p:spPr>
          <a:xfrm>
            <a:off x="4876800" y="6057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F425D1A-0C27-D876-7A56-0FE8EFA87EED}"/>
              </a:ext>
            </a:extLst>
          </p:cNvPr>
          <p:cNvSpPr txBox="1"/>
          <p:nvPr/>
        </p:nvSpPr>
        <p:spPr>
          <a:xfrm>
            <a:off x="6251056" y="5753100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330A9D0B-3C8F-402A-7BA7-2EC946DB89EE}"/>
              </a:ext>
            </a:extLst>
          </p:cNvPr>
          <p:cNvCxnSpPr>
            <a:cxnSpLocks/>
          </p:cNvCxnSpPr>
          <p:nvPr/>
        </p:nvCxnSpPr>
        <p:spPr>
          <a:xfrm>
            <a:off x="4495800" y="730192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593069C-50D4-AB1E-0FDB-A518B3D76E09}"/>
              </a:ext>
            </a:extLst>
          </p:cNvPr>
          <p:cNvSpPr txBox="1"/>
          <p:nvPr/>
        </p:nvSpPr>
        <p:spPr>
          <a:xfrm>
            <a:off x="5870056" y="6972300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C062B0A-8437-0E4A-A6B3-E438A683CDFD}"/>
              </a:ext>
            </a:extLst>
          </p:cNvPr>
          <p:cNvCxnSpPr>
            <a:cxnSpLocks/>
          </p:cNvCxnSpPr>
          <p:nvPr/>
        </p:nvCxnSpPr>
        <p:spPr>
          <a:xfrm>
            <a:off x="4343400" y="8953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11FC0EE-1C95-206E-C15B-D151481BE23D}"/>
              </a:ext>
            </a:extLst>
          </p:cNvPr>
          <p:cNvSpPr txBox="1"/>
          <p:nvPr/>
        </p:nvSpPr>
        <p:spPr>
          <a:xfrm>
            <a:off x="5717656" y="87497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987C00D-7664-8877-9F04-6695E3776C86}"/>
              </a:ext>
            </a:extLst>
          </p:cNvPr>
          <p:cNvCxnSpPr>
            <a:cxnSpLocks/>
          </p:cNvCxnSpPr>
          <p:nvPr/>
        </p:nvCxnSpPr>
        <p:spPr>
          <a:xfrm>
            <a:off x="4343400" y="9410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1C50DFF-758F-2AB0-8E17-3183A8649935}"/>
              </a:ext>
            </a:extLst>
          </p:cNvPr>
          <p:cNvSpPr txBox="1"/>
          <p:nvPr/>
        </p:nvSpPr>
        <p:spPr>
          <a:xfrm>
            <a:off x="5717656" y="92069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210327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/>
      <p:bldP spid="14" grpId="0"/>
      <p:bldP spid="16" grpId="0"/>
      <p:bldP spid="18" grpId="0"/>
      <p:bldP spid="20" grpId="0"/>
      <p:bldP spid="22" grpId="0"/>
      <p:bldP spid="24" grpId="0"/>
      <p:bldP spid="26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리턴의 라이프사이클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00077"/>
            <a:ext cx="6248400" cy="6539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9" y="1671404"/>
            <a:ext cx="5151961" cy="2287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8" y="4187763"/>
            <a:ext cx="5614737" cy="2667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998676" y="5635563"/>
            <a:ext cx="4226789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2115800" y="3654363"/>
            <a:ext cx="990600" cy="243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A0AA23B-8E9B-928B-3B9A-C98FAC47BA11}"/>
              </a:ext>
            </a:extLst>
          </p:cNvPr>
          <p:cNvSpPr txBox="1"/>
          <p:nvPr/>
        </p:nvSpPr>
        <p:spPr>
          <a:xfrm>
            <a:off x="685800" y="84963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생성된 위치가 아니라 해당 객체를 가리키는 참조변수의 생성위치가 라이프사이클을 결정한다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59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0AEE48F-7A28-7E3D-4439-ED5287B35FBA}"/>
              </a:ext>
            </a:extLst>
          </p:cNvPr>
          <p:cNvSpPr txBox="1"/>
          <p:nvPr/>
        </p:nvSpPr>
        <p:spPr>
          <a:xfrm>
            <a:off x="217712" y="1104900"/>
            <a:ext cx="11669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Marine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armorUp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객체가 같은 공격력과 방어력을 가지며 업그레이드시 모든 객체가 다같이 올라가야 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1B49E70D-ED3F-5AD0-12F8-196C68064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65420"/>
              </p:ext>
            </p:extLst>
          </p:nvPr>
        </p:nvGraphicFramePr>
        <p:xfrm>
          <a:off x="11854543" y="319314"/>
          <a:ext cx="6215744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4032330398"/>
                    </a:ext>
                  </a:extLst>
                </a:gridCol>
                <a:gridCol w="1752960">
                  <a:extLst>
                    <a:ext uri="{9D8B030D-6E8A-4147-A177-3AD203B41FA5}">
                      <a16:colId xmlns="" xmlns:a16="http://schemas.microsoft.com/office/drawing/2014/main" val="2529553061"/>
                    </a:ext>
                  </a:extLst>
                </a:gridCol>
                <a:gridCol w="2730951">
                  <a:extLst>
                    <a:ext uri="{9D8B030D-6E8A-4147-A177-3AD203B41FA5}">
                      <a16:colId xmlns="" xmlns:a16="http://schemas.microsoft.com/office/drawing/2014/main" val="276403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Marine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15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int hp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ea typeface="G마켓 산스 Medium" panose="02000000000000000000"/>
                        </a:rPr>
                        <a:t>40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5244412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power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9141023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armor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3872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powerUp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power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7264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armorUp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armor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942037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8CF411D-9E2D-663E-FC78-EED7A746FB58}"/>
              </a:ext>
            </a:extLst>
          </p:cNvPr>
          <p:cNvSpPr txBox="1"/>
          <p:nvPr/>
        </p:nvSpPr>
        <p:spPr>
          <a:xfrm>
            <a:off x="192314" y="4853940"/>
            <a:ext cx="115170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Marine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구현하자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매개변수로 받은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Marine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객체의 체력을 감소시킨다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.</a:t>
            </a: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공격력은 상대의 방어력 만큼 감소된다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.</a:t>
            </a: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57A9E81B-78FE-C5EE-995B-AE19434FC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54024"/>
              </p:ext>
            </p:extLst>
          </p:nvPr>
        </p:nvGraphicFramePr>
        <p:xfrm>
          <a:off x="11843656" y="4930140"/>
          <a:ext cx="621574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4032330398"/>
                    </a:ext>
                  </a:extLst>
                </a:gridCol>
                <a:gridCol w="1752960">
                  <a:extLst>
                    <a:ext uri="{9D8B030D-6E8A-4147-A177-3AD203B41FA5}">
                      <a16:colId xmlns="" xmlns:a16="http://schemas.microsoft.com/office/drawing/2014/main" val="2529553061"/>
                    </a:ext>
                  </a:extLst>
                </a:gridCol>
                <a:gridCol w="2730951">
                  <a:extLst>
                    <a:ext uri="{9D8B030D-6E8A-4147-A177-3AD203B41FA5}">
                      <a16:colId xmlns="" xmlns:a16="http://schemas.microsoft.com/office/drawing/2014/main" val="276403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Marine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015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attack()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Marine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7264924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DF1B617-4E7D-BB57-42FB-DDFB8BB3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23" y="2820660"/>
            <a:ext cx="3894040" cy="20332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41D29328-9FA6-680E-0899-868784F9A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574" y="2870418"/>
            <a:ext cx="5960366" cy="18158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5779F6B0-4E95-3623-F441-FDA7C6560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7408484"/>
            <a:ext cx="3657600" cy="26494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27E05EAB-468B-59F1-A433-9D03E86F0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930" y="7584584"/>
            <a:ext cx="6314070" cy="19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008588" y="5254704"/>
            <a:ext cx="36792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분리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981200" y="4457700"/>
            <a:ext cx="15352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메인 클래스와 같은 파일에 있던 클래스를 분리하자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49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14483" y="7769304"/>
            <a:ext cx="14411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모든 클래스는 패키지 하위에 들어간다</a:t>
            </a:r>
            <a:r>
              <a:rPr lang="en-US" altLang="ko-KR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04900"/>
            <a:ext cx="5334000" cy="495459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959743" y="2511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666999" y="2271116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20955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9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100"/>
            <a:ext cx="8949227" cy="3124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238500"/>
            <a:ext cx="6019800" cy="69962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391400" y="2324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3200" y="5448300"/>
            <a:ext cx="914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848100"/>
            <a:ext cx="9842573" cy="28289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20200" y="5219700"/>
            <a:ext cx="914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782800" y="4610100"/>
            <a:ext cx="106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41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71416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5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18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6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17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656087" y="3255660"/>
            <a:ext cx="1249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7" name="Object 6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9400" y="4675025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4140" y="4703626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06783" y="4703626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200400" y="4845903"/>
            <a:ext cx="2626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96200" y="4954369"/>
            <a:ext cx="339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573000" y="497722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1431219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범위에서만 유지된다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95500"/>
            <a:ext cx="4911144" cy="24384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026543" y="42415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5743" y="400163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382601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 범위를 벗어나 소멸되었다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610100"/>
            <a:ext cx="5638800" cy="536373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95286" y="8911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343400" y="8671917"/>
            <a:ext cx="4518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5743" y="8496300"/>
            <a:ext cx="8613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 선언된 지역변수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69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19057</TotalTime>
  <Words>395</Words>
  <Application>Microsoft Office PowerPoint</Application>
  <PresentationFormat>사용자 지정</PresentationFormat>
  <Paragraphs>120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694</cp:revision>
  <dcterms:created xsi:type="dcterms:W3CDTF">2022-10-23T12:09:39Z</dcterms:created>
  <dcterms:modified xsi:type="dcterms:W3CDTF">2023-02-04T22:44:03Z</dcterms:modified>
</cp:coreProperties>
</file>