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589" r:id="rId12"/>
    <p:sldId id="592" r:id="rId13"/>
    <p:sldId id="281" r:id="rId14"/>
    <p:sldId id="593" r:id="rId15"/>
    <p:sldId id="594" r:id="rId16"/>
    <p:sldId id="595" r:id="rId17"/>
    <p:sldId id="597" r:id="rId18"/>
    <p:sldId id="596" r:id="rId19"/>
    <p:sldId id="598" r:id="rId20"/>
    <p:sldId id="374" r:id="rId21"/>
    <p:sldId id="599" r:id="rId22"/>
    <p:sldId id="566" r:id="rId23"/>
    <p:sldId id="600" r:id="rId24"/>
    <p:sldId id="601" r:id="rId25"/>
    <p:sldId id="602" r:id="rId26"/>
    <p:sldId id="603" r:id="rId27"/>
    <p:sldId id="607" r:id="rId28"/>
    <p:sldId id="604" r:id="rId29"/>
    <p:sldId id="27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696201" cy="1032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699"/>
            <a:ext cx="4419600" cy="6333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57500"/>
            <a:ext cx="8579656" cy="3124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25200" y="5676900"/>
            <a:ext cx="304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8105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 생성자를 활용할수 없을까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3" y="4152900"/>
            <a:ext cx="4878167" cy="221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1409700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4118"/>
            <a:ext cx="6245673" cy="2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67800" y="5524500"/>
            <a:ext cx="922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없지만 일반 메서드를 통해 멤버변수를 초기화 한다면 컴파일러가 체크할 방법이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무조건 첫줄에 작성하게 함으로써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가능성을 완전히 없앤다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743200" y="876300"/>
            <a:ext cx="14018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필요하다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100"/>
            <a:ext cx="7230533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5174"/>
            <a:ext cx="6248400" cy="306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086100"/>
            <a:ext cx="6563638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514850"/>
            <a:ext cx="4953000" cy="9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05600" y="3848100"/>
            <a:ext cx="5491619" cy="3733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6847735" cy="24384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77200" y="20305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90499"/>
            <a:ext cx="5410200" cy="4872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744200" y="6477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37719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19700"/>
            <a:ext cx="3733800" cy="18829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353300"/>
            <a:ext cx="632501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4442670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8800" y="213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934200" y="1768614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2628900"/>
            <a:ext cx="4878167" cy="2218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3" y="1104900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2628901"/>
            <a:ext cx="3511122" cy="221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016036" y="3153370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67700"/>
            <a:ext cx="1276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57532" y="8046303"/>
            <a:ext cx="1472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00200" y="1402497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Student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학생수 카운트를 올려보자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5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676400" y="43053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생성자로 생성시 기본값을 셋팅하면 어떨까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19415</TotalTime>
  <Words>281</Words>
  <Application>Microsoft Office PowerPoint</Application>
  <PresentationFormat>사용자 지정</PresentationFormat>
  <Paragraphs>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730</cp:revision>
  <dcterms:created xsi:type="dcterms:W3CDTF">2022-10-23T12:09:39Z</dcterms:created>
  <dcterms:modified xsi:type="dcterms:W3CDTF">2023-02-05T04:23:40Z</dcterms:modified>
</cp:coreProperties>
</file>