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703C-7B6A-4662-85EE-2E5A30469F49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3561-C85C-4243-8BE0-D581A47AE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3561-C85C-4243-8BE0-D581A47AED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780207" y="2211852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2A45D9-B960-EF50-398E-26A3F43BF41A}"/>
              </a:ext>
            </a:extLst>
          </p:cNvPr>
          <p:cNvSpPr txBox="1"/>
          <p:nvPr/>
        </p:nvSpPr>
        <p:spPr>
          <a:xfrm>
            <a:off x="1960603" y="8232619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C++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7442102" y="3012489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1257189" y="163181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12954000" y="1277467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11095383" y="3020772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81794" y="3012489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954000" y="1285750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1932474" y="36638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8053627" y="32047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1665559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5409534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216" y="4879216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954172-7EF0-CE8C-73EC-25E928EC1B7D}"/>
              </a:ext>
            </a:extLst>
          </p:cNvPr>
          <p:cNvSpPr txBox="1"/>
          <p:nvPr/>
        </p:nvSpPr>
        <p:spPr>
          <a:xfrm>
            <a:off x="1802769" y="179137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ㅁ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F1D9FA-D3AF-5E6D-24AC-E65D22A0D7A0}"/>
              </a:ext>
            </a:extLst>
          </p:cNvPr>
          <p:cNvSpPr/>
          <p:nvPr/>
        </p:nvSpPr>
        <p:spPr>
          <a:xfrm>
            <a:off x="1371600" y="3086100"/>
            <a:ext cx="39624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C1150-AB9C-B8B4-624C-8B864CBAC5DD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447800" y="7364271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9B8AE9-459C-C458-C52F-C85F69813361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12963</TotalTime>
  <Words>127</Words>
  <Application>Microsoft Office PowerPoint</Application>
  <PresentationFormat>사용자 지정</PresentationFormat>
  <Paragraphs>46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49</cp:revision>
  <dcterms:created xsi:type="dcterms:W3CDTF">2022-10-23T12:09:39Z</dcterms:created>
  <dcterms:modified xsi:type="dcterms:W3CDTF">2023-10-08T02:55:11Z</dcterms:modified>
</cp:coreProperties>
</file>