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258" r:id="rId3"/>
    <p:sldId id="509" r:id="rId4"/>
    <p:sldId id="516" r:id="rId5"/>
    <p:sldId id="510" r:id="rId6"/>
    <p:sldId id="515" r:id="rId7"/>
    <p:sldId id="517" r:id="rId8"/>
    <p:sldId id="518" r:id="rId9"/>
    <p:sldId id="512" r:id="rId10"/>
    <p:sldId id="519" r:id="rId11"/>
    <p:sldId id="259" r:id="rId12"/>
    <p:sldId id="437" r:id="rId13"/>
    <p:sldId id="465" r:id="rId14"/>
    <p:sldId id="520" r:id="rId15"/>
    <p:sldId id="484" r:id="rId16"/>
    <p:sldId id="485" r:id="rId17"/>
    <p:sldId id="486" r:id="rId18"/>
    <p:sldId id="494" r:id="rId19"/>
    <p:sldId id="524" r:id="rId20"/>
    <p:sldId id="525" r:id="rId21"/>
    <p:sldId id="488" r:id="rId22"/>
    <p:sldId id="521" r:id="rId23"/>
    <p:sldId id="487" r:id="rId24"/>
    <p:sldId id="522" r:id="rId25"/>
    <p:sldId id="502" r:id="rId26"/>
    <p:sldId id="523" r:id="rId27"/>
    <p:sldId id="501" r:id="rId28"/>
    <p:sldId id="527" r:id="rId29"/>
    <p:sldId id="489" r:id="rId30"/>
    <p:sldId id="528" r:id="rId31"/>
    <p:sldId id="526" r:id="rId32"/>
    <p:sldId id="503" r:id="rId33"/>
    <p:sldId id="529" r:id="rId34"/>
    <p:sldId id="281" r:id="rId35"/>
    <p:sldId id="530" r:id="rId36"/>
    <p:sldId id="491" r:id="rId37"/>
    <p:sldId id="492" r:id="rId38"/>
    <p:sldId id="490" r:id="rId39"/>
    <p:sldId id="493" r:id="rId40"/>
    <p:sldId id="495" r:id="rId41"/>
    <p:sldId id="496" r:id="rId42"/>
    <p:sldId id="531" r:id="rId43"/>
    <p:sldId id="504" r:id="rId44"/>
    <p:sldId id="505" r:id="rId45"/>
    <p:sldId id="533" r:id="rId46"/>
    <p:sldId id="374" r:id="rId47"/>
    <p:sldId id="497" r:id="rId48"/>
    <p:sldId id="499" r:id="rId49"/>
    <p:sldId id="500" r:id="rId50"/>
    <p:sldId id="385" r:id="rId51"/>
    <p:sldId id="532" r:id="rId52"/>
    <p:sldId id="506" r:id="rId53"/>
    <p:sldId id="514" r:id="rId54"/>
    <p:sldId id="513" r:id="rId55"/>
    <p:sldId id="534" r:id="rId56"/>
    <p:sldId id="482" r:id="rId57"/>
    <p:sldId id="535" r:id="rId58"/>
    <p:sldId id="508" r:id="rId59"/>
    <p:sldId id="536" r:id="rId60"/>
    <p:sldId id="507" r:id="rId61"/>
    <p:sldId id="537" r:id="rId62"/>
    <p:sldId id="275" r:id="rId63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D4848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17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값 증가 되는거 따라가면서 설명해주기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2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9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97.png"/><Relationship Id="rId4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0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05A30E-0476-4B28-5094-0F62BCF4C989}"/>
              </a:ext>
            </a:extLst>
          </p:cNvPr>
          <p:cNvSpPr txBox="1"/>
          <p:nvPr/>
        </p:nvSpPr>
        <p:spPr>
          <a:xfrm>
            <a:off x="542778" y="333302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디버그 연습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35" y="3220135"/>
            <a:ext cx="10823944" cy="3657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524000" y="4591735"/>
            <a:ext cx="838200" cy="31058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38200" y="4286935"/>
            <a:ext cx="68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" y="7926169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브레이크 포인트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4FACD37-8D01-16F0-EA29-F70E88EE68F4}"/>
              </a:ext>
            </a:extLst>
          </p:cNvPr>
          <p:cNvSpPr txBox="1"/>
          <p:nvPr/>
        </p:nvSpPr>
        <p:spPr>
          <a:xfrm>
            <a:off x="1181100" y="1347376"/>
            <a:ext cx="1592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브레이크 포인트를 지정하여 디버그 모드로 진입한후 한줄씩 진행하면서 변수 값의 변화를 살펴보자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1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611772" y="5254704"/>
            <a:ext cx="12586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8513989" y="1943100"/>
            <a:ext cx="1828800" cy="2057400"/>
          </a:xfrm>
          <a:prstGeom prst="diamond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/>
          <p:nvPr/>
        </p:nvCxnSpPr>
        <p:spPr>
          <a:xfrm rot="5400000">
            <a:off x="5567393" y="4194518"/>
            <a:ext cx="4124180" cy="1736188"/>
          </a:xfrm>
          <a:prstGeom prst="bentConnector3">
            <a:avLst>
              <a:gd name="adj1" fmla="val -82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" name="그룹 1021">
            <a:extLst>
              <a:ext uri="{FF2B5EF4-FFF2-40B4-BE49-F238E27FC236}">
                <a16:creationId xmlns=""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5161189" y="7277100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=""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21">
            <a:extLst>
              <a:ext uri="{FF2B5EF4-FFF2-40B4-BE49-F238E27FC236}">
                <a16:creationId xmlns=""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7731578" y="5052647"/>
            <a:ext cx="3393622" cy="1114286"/>
            <a:chOff x="7446046" y="4828571"/>
            <a:chExt cx="3393622" cy="1114286"/>
          </a:xfrm>
        </p:grpSpPr>
        <p:pic>
          <p:nvPicPr>
            <p:cNvPr id="25" name="Object 71">
              <a:extLst>
                <a:ext uri="{FF2B5EF4-FFF2-40B4-BE49-F238E27FC236}">
                  <a16:creationId xmlns=""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0628D70E-4BD6-EF88-6059-DB86364B232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99875" y="4045047"/>
            <a:ext cx="28514" cy="1007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8742945" y="27696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배고프다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4627789" y="4283206"/>
            <a:ext cx="2040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아니오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9809389" y="4190504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8590189" y="5378957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밥을 먹는다</a:t>
            </a:r>
            <a:r>
              <a:rPr lang="en-US" altLang="ko-KR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5887811" y="7603410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그만 먹는다</a:t>
            </a:r>
            <a:r>
              <a:rPr lang="en-US" altLang="ko-KR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402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참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(true)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계속 반복하여 실행한다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="" xmlns:a16="http://schemas.microsoft.com/office/drawing/2014/main" id="{0C773C2D-7952-42B1-1C14-32B6F531BA11}"/>
              </a:ext>
            </a:extLst>
          </p:cNvPr>
          <p:cNvCxnSpPr>
            <a:cxnSpLocks/>
          </p:cNvCxnSpPr>
          <p:nvPr/>
        </p:nvCxnSpPr>
        <p:spPr>
          <a:xfrm>
            <a:off x="11161486" y="5589832"/>
            <a:ext cx="1563914" cy="19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그룹 1021">
            <a:extLst>
              <a:ext uri="{FF2B5EF4-FFF2-40B4-BE49-F238E27FC236}">
                <a16:creationId xmlns="" xmlns:a16="http://schemas.microsoft.com/office/drawing/2014/main" id="{00BB86B9-E92A-B85A-95D5-5FC9D2623525}"/>
              </a:ext>
            </a:extLst>
          </p:cNvPr>
          <p:cNvGrpSpPr/>
          <p:nvPr/>
        </p:nvGrpSpPr>
        <p:grpSpPr>
          <a:xfrm>
            <a:off x="12776201" y="5054285"/>
            <a:ext cx="3393622" cy="1114286"/>
            <a:chOff x="7446046" y="4828571"/>
            <a:chExt cx="3393622" cy="1114286"/>
          </a:xfrm>
        </p:grpSpPr>
        <p:pic>
          <p:nvPicPr>
            <p:cNvPr id="5" name="Object 71">
              <a:extLst>
                <a:ext uri="{FF2B5EF4-FFF2-40B4-BE49-F238E27FC236}">
                  <a16:creationId xmlns="" xmlns:a16="http://schemas.microsoft.com/office/drawing/2014/main" id="{4D9C2CFC-171E-587A-9A19-D40FBD4D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0BB95F0-D042-F4F0-93C1-BBBDEDE0CCEB}"/>
              </a:ext>
            </a:extLst>
          </p:cNvPr>
          <p:cNvSpPr txBox="1"/>
          <p:nvPr/>
        </p:nvSpPr>
        <p:spPr>
          <a:xfrm>
            <a:off x="13634812" y="538059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포만감 증가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B4C4A633-0DE2-72B6-C4B7-AAAB1DCA58F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10342789" y="2971800"/>
            <a:ext cx="3906611" cy="2037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886200" y="7658100"/>
            <a:ext cx="1482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for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내부실행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5B18E58-C822-3D4A-DC6C-337B77A00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48205"/>
            <a:ext cx="10840917" cy="2743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1531DCE9-8979-540C-770F-532EA63DD581}"/>
              </a:ext>
            </a:extLst>
          </p:cNvPr>
          <p:cNvCxnSpPr>
            <a:cxnSpLocks/>
          </p:cNvCxnSpPr>
          <p:nvPr/>
        </p:nvCxnSpPr>
        <p:spPr>
          <a:xfrm flipH="1">
            <a:off x="1905000" y="3445328"/>
            <a:ext cx="1752600" cy="2185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70C665C-AE90-6805-E0D6-1535A7AD09AB}"/>
              </a:ext>
            </a:extLst>
          </p:cNvPr>
          <p:cNvSpPr txBox="1"/>
          <p:nvPr/>
        </p:nvSpPr>
        <p:spPr>
          <a:xfrm>
            <a:off x="228601" y="5788262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선언 및 초기화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한번 실행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E40D645D-B358-1557-2F13-A243670FCA7A}"/>
              </a:ext>
            </a:extLst>
          </p:cNvPr>
          <p:cNvCxnSpPr/>
          <p:nvPr/>
        </p:nvCxnSpPr>
        <p:spPr>
          <a:xfrm>
            <a:off x="3124200" y="3425371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EBB73448-1B66-9555-EE66-45A1A58DB64F}"/>
              </a:ext>
            </a:extLst>
          </p:cNvPr>
          <p:cNvCxnSpPr>
            <a:cxnSpLocks/>
          </p:cNvCxnSpPr>
          <p:nvPr/>
        </p:nvCxnSpPr>
        <p:spPr>
          <a:xfrm>
            <a:off x="5791200" y="3425371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35AAEC27-482D-AAA0-269F-59162F0A70BA}"/>
              </a:ext>
            </a:extLst>
          </p:cNvPr>
          <p:cNvCxnSpPr>
            <a:cxnSpLocks/>
          </p:cNvCxnSpPr>
          <p:nvPr/>
        </p:nvCxnSpPr>
        <p:spPr>
          <a:xfrm>
            <a:off x="7131397" y="3425371"/>
            <a:ext cx="7172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88D55703-962D-4B5F-B944-2FA5E6FFAAA6}"/>
              </a:ext>
            </a:extLst>
          </p:cNvPr>
          <p:cNvCxnSpPr>
            <a:cxnSpLocks/>
          </p:cNvCxnSpPr>
          <p:nvPr/>
        </p:nvCxnSpPr>
        <p:spPr>
          <a:xfrm flipH="1">
            <a:off x="6172200" y="3624774"/>
            <a:ext cx="152400" cy="1985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01C68AF-C22F-AE31-1BE0-52007B872250}"/>
              </a:ext>
            </a:extLst>
          </p:cNvPr>
          <p:cNvSpPr txBox="1"/>
          <p:nvPr/>
        </p:nvSpPr>
        <p:spPr>
          <a:xfrm>
            <a:off x="4610100" y="5809446"/>
            <a:ext cx="331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(true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E3E3BE3C-1B41-2CD2-E50A-5C5AD79D9AAF}"/>
              </a:ext>
            </a:extLst>
          </p:cNvPr>
          <p:cNvCxnSpPr>
            <a:cxnSpLocks/>
          </p:cNvCxnSpPr>
          <p:nvPr/>
        </p:nvCxnSpPr>
        <p:spPr>
          <a:xfrm>
            <a:off x="7566198" y="3468881"/>
            <a:ext cx="1120602" cy="2161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AED7062-9061-7061-FAA1-5143175174F0}"/>
              </a:ext>
            </a:extLst>
          </p:cNvPr>
          <p:cNvSpPr txBox="1"/>
          <p:nvPr/>
        </p:nvSpPr>
        <p:spPr>
          <a:xfrm>
            <a:off x="8153400" y="5788261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코드를 모두 실행하면 마지막에 실행된다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42BD45E-F7C7-02E1-DAD2-9488C8690BE0}"/>
              </a:ext>
            </a:extLst>
          </p:cNvPr>
          <p:cNvSpPr txBox="1"/>
          <p:nvPr/>
        </p:nvSpPr>
        <p:spPr>
          <a:xfrm>
            <a:off x="1966686" y="1601569"/>
            <a:ext cx="618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For(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7658100"/>
            <a:ext cx="3329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실행순서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0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5715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연습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781675" y="1485900"/>
            <a:ext cx="10562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코드를 작성하여 실행해보자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705100"/>
            <a:ext cx="12479311" cy="274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837" y="5929720"/>
            <a:ext cx="3886200" cy="28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89B06B0-68AB-C307-0EBB-9D1982E424B0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7DB1BEC-83BD-9A81-8F2A-CD1BD70A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29" y="1638301"/>
            <a:ext cx="4492171" cy="158976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0C626B88-28F7-8151-7B62-0A3D010F91C0}"/>
              </a:ext>
            </a:extLst>
          </p:cNvPr>
          <p:cNvCxnSpPr>
            <a:cxnSpLocks/>
          </p:cNvCxnSpPr>
          <p:nvPr/>
        </p:nvCxnSpPr>
        <p:spPr>
          <a:xfrm flipV="1">
            <a:off x="3657600" y="1943100"/>
            <a:ext cx="31242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9C2E4F5-8682-2767-5D78-3379E2DFD4F9}"/>
              </a:ext>
            </a:extLst>
          </p:cNvPr>
          <p:cNvSpPr/>
          <p:nvPr/>
        </p:nvSpPr>
        <p:spPr>
          <a:xfrm>
            <a:off x="2057400" y="1790700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75F4B4F-8FD1-6095-2821-D9CC57CE2BC6}"/>
              </a:ext>
            </a:extLst>
          </p:cNvPr>
          <p:cNvSpPr txBox="1"/>
          <p:nvPr/>
        </p:nvSpPr>
        <p:spPr>
          <a:xfrm>
            <a:off x="7010402" y="1629229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일반적인 변수 선언과 초기화와 동일하다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71FBC67B-133A-2045-477F-F50EA945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57" y="3390900"/>
            <a:ext cx="4488544" cy="1971439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FAB6EF14-5D7D-333B-73B0-35022C8DDEC1}"/>
              </a:ext>
            </a:extLst>
          </p:cNvPr>
          <p:cNvCxnSpPr>
            <a:cxnSpLocks/>
          </p:cNvCxnSpPr>
          <p:nvPr/>
        </p:nvCxnSpPr>
        <p:spPr>
          <a:xfrm flipV="1">
            <a:off x="4952997" y="3750340"/>
            <a:ext cx="2057401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101993EF-383B-D715-EF0A-CDE4AC7AB0AF}"/>
              </a:ext>
            </a:extLst>
          </p:cNvPr>
          <p:cNvSpPr/>
          <p:nvPr/>
        </p:nvSpPr>
        <p:spPr>
          <a:xfrm>
            <a:off x="2285998" y="3597940"/>
            <a:ext cx="2286002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4D6DA13-99A3-812E-B62A-51BDD25B6BD2}"/>
              </a:ext>
            </a:extLst>
          </p:cNvPr>
          <p:cNvSpPr txBox="1"/>
          <p:nvPr/>
        </p:nvSpPr>
        <p:spPr>
          <a:xfrm>
            <a:off x="7239000" y="3436469"/>
            <a:ext cx="990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 개의 변수를 선언하고 초기화도 가능하다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권장하지 않음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반복을 결정하는 변수만 선언하고 그 외에 필요하다면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외부에서 따로 </a:t>
            </a:r>
            <a:r>
              <a:rPr lang="ko-KR" altLang="en-US" sz="2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선언하는게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일반적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00DE21ED-57B3-A7D1-8BA3-1885ED016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569379"/>
            <a:ext cx="5105281" cy="153026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1268EA5-0368-4462-246D-144CDB05B23F}"/>
              </a:ext>
            </a:extLst>
          </p:cNvPr>
          <p:cNvCxnSpPr>
            <a:cxnSpLocks/>
          </p:cNvCxnSpPr>
          <p:nvPr/>
        </p:nvCxnSpPr>
        <p:spPr>
          <a:xfrm flipV="1">
            <a:off x="3429000" y="6219371"/>
            <a:ext cx="31242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CE952E5-50B3-EB4C-0A71-D498B14619AB}"/>
              </a:ext>
            </a:extLst>
          </p:cNvPr>
          <p:cNvSpPr/>
          <p:nvPr/>
        </p:nvSpPr>
        <p:spPr>
          <a:xfrm>
            <a:off x="1828800" y="6066971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0D2964D-13AA-4BA9-8147-C4D7FFA4E524}"/>
              </a:ext>
            </a:extLst>
          </p:cNvPr>
          <p:cNvSpPr txBox="1"/>
          <p:nvPr/>
        </p:nvSpPr>
        <p:spPr>
          <a:xfrm>
            <a:off x="6781802" y="59055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외부에서 선언된 변수를 활용해도 됨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2AB563CE-C606-E4F4-F345-DDD7E0A58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812" y="7312127"/>
            <a:ext cx="5539112" cy="194617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3078241-A31B-7809-4097-6CD7A51122E4}"/>
              </a:ext>
            </a:extLst>
          </p:cNvPr>
          <p:cNvSpPr/>
          <p:nvPr/>
        </p:nvSpPr>
        <p:spPr>
          <a:xfrm>
            <a:off x="2147993" y="8773440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EE84BD74-6BF6-8540-9210-C3EB82E1CBD1}"/>
              </a:ext>
            </a:extLst>
          </p:cNvPr>
          <p:cNvCxnSpPr>
            <a:cxnSpLocks/>
          </p:cNvCxnSpPr>
          <p:nvPr/>
        </p:nvCxnSpPr>
        <p:spPr>
          <a:xfrm flipV="1">
            <a:off x="3631558" y="8247851"/>
            <a:ext cx="3912242" cy="696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DE653FC-7C92-87DA-DB20-513FB91F9C29}"/>
              </a:ext>
            </a:extLst>
          </p:cNvPr>
          <p:cNvSpPr txBox="1"/>
          <p:nvPr/>
        </p:nvSpPr>
        <p:spPr>
          <a:xfrm>
            <a:off x="7601857" y="7924685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과 증감식이 외부에서 선언된 변수를 활용한다면 없어도 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210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4" grpId="0" animBg="1"/>
      <p:bldP spid="15" grpId="0"/>
      <p:bldP spid="20" grpId="0" animBg="1"/>
      <p:bldP spid="21" grpId="0"/>
      <p:bldP spid="24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E723CE96-C6A4-1D96-576C-F08864420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991100"/>
            <a:ext cx="6716911" cy="919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4F623B1-3799-BFD3-69BC-FE06246EB13A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조건식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859CED2-6E50-1BAA-3A3C-47C036E9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29" y="1562100"/>
            <a:ext cx="6078282" cy="10668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0A517102-1A7B-32D6-8B5E-7A602CF28BB4}"/>
              </a:ext>
            </a:extLst>
          </p:cNvPr>
          <p:cNvCxnSpPr>
            <a:cxnSpLocks/>
          </p:cNvCxnSpPr>
          <p:nvPr/>
        </p:nvCxnSpPr>
        <p:spPr>
          <a:xfrm>
            <a:off x="6096000" y="2095500"/>
            <a:ext cx="213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B68496F-8E91-B36B-A8CC-3A1A4D38F45F}"/>
              </a:ext>
            </a:extLst>
          </p:cNvPr>
          <p:cNvSpPr/>
          <p:nvPr/>
        </p:nvSpPr>
        <p:spPr>
          <a:xfrm>
            <a:off x="4876800" y="1819388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8305800" y="1609288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종료된다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B3BFF180-C4C5-4F68-024B-8D0BD9CD8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629" y="3198905"/>
            <a:ext cx="6078282" cy="129537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9758FD75-DB03-FDB7-C01E-990F959B0FA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867400" y="3924300"/>
            <a:ext cx="22211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2D792A0-FDE7-8AB9-B54C-2C0BF71FB3E8}"/>
              </a:ext>
            </a:extLst>
          </p:cNvPr>
          <p:cNvSpPr/>
          <p:nvPr/>
        </p:nvSpPr>
        <p:spPr>
          <a:xfrm>
            <a:off x="4648200" y="369570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10B69DC-4AF4-C38B-EEB0-7D8F8D0F4EA5}"/>
              </a:ext>
            </a:extLst>
          </p:cNvPr>
          <p:cNvSpPr txBox="1"/>
          <p:nvPr/>
        </p:nvSpPr>
        <p:spPr>
          <a:xfrm>
            <a:off x="8458200" y="345506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될 수 없는 구조이면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빠진다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C547289-CBE4-8017-DC97-5EEC8635BE87}"/>
              </a:ext>
            </a:extLst>
          </p:cNvPr>
          <p:cNvCxnSpPr>
            <a:cxnSpLocks/>
          </p:cNvCxnSpPr>
          <p:nvPr/>
        </p:nvCxnSpPr>
        <p:spPr>
          <a:xfrm>
            <a:off x="8229600" y="5524500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207E87C-0459-BCE8-BFCC-964AA68220DA}"/>
              </a:ext>
            </a:extLst>
          </p:cNvPr>
          <p:cNvSpPr txBox="1"/>
          <p:nvPr/>
        </p:nvSpPr>
        <p:spPr>
          <a:xfrm>
            <a:off x="9448800" y="5230486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실행가능하며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무한루프이다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222" y="6057900"/>
            <a:ext cx="6116689" cy="131271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FC547289-CBE4-8017-DC97-5EEC8635BE87}"/>
              </a:ext>
            </a:extLst>
          </p:cNvPr>
          <p:cNvCxnSpPr>
            <a:cxnSpLocks/>
          </p:cNvCxnSpPr>
          <p:nvPr/>
        </p:nvCxnSpPr>
        <p:spPr>
          <a:xfrm flipV="1">
            <a:off x="6096000" y="6793991"/>
            <a:ext cx="2667000" cy="25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207E87C-0459-BCE8-BFCC-964AA68220DA}"/>
              </a:ext>
            </a:extLst>
          </p:cNvPr>
          <p:cNvSpPr txBox="1"/>
          <p:nvPr/>
        </p:nvSpPr>
        <p:spPr>
          <a:xfrm>
            <a:off x="8839200" y="6307779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실행가능하며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무한루프이다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2D792A0-FDE7-8AB9-B54C-2C0BF71FB3E8}"/>
              </a:ext>
            </a:extLst>
          </p:cNvPr>
          <p:cNvSpPr/>
          <p:nvPr/>
        </p:nvSpPr>
        <p:spPr>
          <a:xfrm>
            <a:off x="4730055" y="6596673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0629" y="7723860"/>
            <a:ext cx="5712498" cy="1849955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C547289-CBE4-8017-DC97-5EEC8635BE87}"/>
              </a:ext>
            </a:extLst>
          </p:cNvPr>
          <p:cNvCxnSpPr>
            <a:cxnSpLocks/>
          </p:cNvCxnSpPr>
          <p:nvPr/>
        </p:nvCxnSpPr>
        <p:spPr>
          <a:xfrm>
            <a:off x="5867400" y="9105900"/>
            <a:ext cx="2789127" cy="19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207E87C-0459-BCE8-BFCC-964AA68220DA}"/>
              </a:ext>
            </a:extLst>
          </p:cNvPr>
          <p:cNvSpPr txBox="1"/>
          <p:nvPr/>
        </p:nvSpPr>
        <p:spPr>
          <a:xfrm>
            <a:off x="8732727" y="8638712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변수가 올수 있다</a:t>
            </a:r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2D792A0-FDE7-8AB9-B54C-2C0BF71FB3E8}"/>
              </a:ext>
            </a:extLst>
          </p:cNvPr>
          <p:cNvSpPr/>
          <p:nvPr/>
        </p:nvSpPr>
        <p:spPr>
          <a:xfrm>
            <a:off x="4623582" y="8927606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5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6" grpId="0" animBg="1"/>
      <p:bldP spid="17" grpId="0"/>
      <p:bldP spid="21" grpId="0"/>
      <p:bldP spid="22" grpId="0"/>
      <p:bldP spid="23" grpId="0" animBg="1"/>
      <p:bldP spid="25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3D6648B-496B-FC8A-75B1-27D9F63E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29" y="1562100"/>
            <a:ext cx="6078282" cy="1066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BFCC77D2-478B-FE81-F1C3-2D8FB1B2B539}"/>
              </a:ext>
            </a:extLst>
          </p:cNvPr>
          <p:cNvCxnSpPr>
            <a:cxnSpLocks/>
          </p:cNvCxnSpPr>
          <p:nvPr/>
        </p:nvCxnSpPr>
        <p:spPr>
          <a:xfrm>
            <a:off x="7239000" y="209550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69A9CD3-BBAA-9398-29F4-6CA0FB117667}"/>
              </a:ext>
            </a:extLst>
          </p:cNvPr>
          <p:cNvSpPr/>
          <p:nvPr/>
        </p:nvSpPr>
        <p:spPr>
          <a:xfrm>
            <a:off x="6134100" y="186690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8305800" y="1609288"/>
            <a:ext cx="952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실행되고 마지막에 실행되며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증가 시킨다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5037AA5F-E822-583D-6081-38FA4923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726" y="2981713"/>
            <a:ext cx="5907474" cy="127995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1FFE4224-75E0-E7D7-6120-C4CA05A76D18}"/>
              </a:ext>
            </a:extLst>
          </p:cNvPr>
          <p:cNvCxnSpPr>
            <a:cxnSpLocks/>
          </p:cNvCxnSpPr>
          <p:nvPr/>
        </p:nvCxnSpPr>
        <p:spPr>
          <a:xfrm>
            <a:off x="7231743" y="373191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C3F0F5A-409B-3EFD-AE4C-D8CEBA1A6095}"/>
              </a:ext>
            </a:extLst>
          </p:cNvPr>
          <p:cNvSpPr/>
          <p:nvPr/>
        </p:nvSpPr>
        <p:spPr>
          <a:xfrm>
            <a:off x="6126843" y="350331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3EF7F6E-BCF0-FB9F-8345-C8FF376EEBE5}"/>
              </a:ext>
            </a:extLst>
          </p:cNvPr>
          <p:cNvSpPr txBox="1"/>
          <p:nvPr/>
        </p:nvSpPr>
        <p:spPr>
          <a:xfrm>
            <a:off x="8298543" y="3245698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감소도 가능하다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34D78C32-807C-E668-F49D-74DF9DD47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726" y="4314398"/>
            <a:ext cx="5907474" cy="139913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D2E83BD8-C339-6ABD-321D-FC24F4C49A36}"/>
              </a:ext>
            </a:extLst>
          </p:cNvPr>
          <p:cNvCxnSpPr>
            <a:cxnSpLocks/>
          </p:cNvCxnSpPr>
          <p:nvPr/>
        </p:nvCxnSpPr>
        <p:spPr>
          <a:xfrm>
            <a:off x="7086600" y="5067300"/>
            <a:ext cx="13829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285AF3F-315F-7CD9-280F-A0BC3767EFC8}"/>
              </a:ext>
            </a:extLst>
          </p:cNvPr>
          <p:cNvSpPr/>
          <p:nvPr/>
        </p:nvSpPr>
        <p:spPr>
          <a:xfrm>
            <a:off x="5600700" y="4838700"/>
            <a:ext cx="1485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0233F3D-93AE-D5FC-BD44-132A61029CED}"/>
              </a:ext>
            </a:extLst>
          </p:cNvPr>
          <p:cNvSpPr txBox="1"/>
          <p:nvPr/>
        </p:nvSpPr>
        <p:spPr>
          <a:xfrm>
            <a:off x="8686800" y="4762500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형태의 증감식도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A90F8540-BF25-9F80-10D1-731438E88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6042549"/>
            <a:ext cx="6461772" cy="58874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F3D0979F-FC76-A99F-1B23-87C99675D57B}"/>
              </a:ext>
            </a:extLst>
          </p:cNvPr>
          <p:cNvCxnSpPr>
            <a:cxnSpLocks/>
          </p:cNvCxnSpPr>
          <p:nvPr/>
        </p:nvCxnSpPr>
        <p:spPr>
          <a:xfrm flipV="1">
            <a:off x="7581900" y="6340614"/>
            <a:ext cx="1382911" cy="22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20E4E90-7BA9-1446-FCCF-E85BB8B561B7}"/>
              </a:ext>
            </a:extLst>
          </p:cNvPr>
          <p:cNvSpPr/>
          <p:nvPr/>
        </p:nvSpPr>
        <p:spPr>
          <a:xfrm>
            <a:off x="3810000" y="6112014"/>
            <a:ext cx="3771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E3958A6-103B-4EE1-DA27-19AC6985C9C4}"/>
              </a:ext>
            </a:extLst>
          </p:cNvPr>
          <p:cNvSpPr txBox="1"/>
          <p:nvPr/>
        </p:nvSpPr>
        <p:spPr>
          <a:xfrm>
            <a:off x="8991600" y="5981700"/>
            <a:ext cx="8831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사실상 어떤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코드든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들어갈 수 있으나 의미상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실행여부와 관계되는 값의 변화를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넣는것이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올바르다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5709" y="7353300"/>
            <a:ext cx="5171175" cy="10342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285AF3F-315F-7CD9-280F-A0BC3767EFC8}"/>
              </a:ext>
            </a:extLst>
          </p:cNvPr>
          <p:cNvSpPr/>
          <p:nvPr/>
        </p:nvSpPr>
        <p:spPr>
          <a:xfrm>
            <a:off x="5581362" y="7702162"/>
            <a:ext cx="8194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F3D0979F-FC76-A99F-1B23-87C99675D57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400800" y="7930762"/>
            <a:ext cx="1783443" cy="112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E3958A6-103B-4EE1-DA27-19AC6985C9C4}"/>
              </a:ext>
            </a:extLst>
          </p:cNvPr>
          <p:cNvSpPr txBox="1"/>
          <p:nvPr/>
        </p:nvSpPr>
        <p:spPr>
          <a:xfrm>
            <a:off x="8211032" y="7683991"/>
            <a:ext cx="883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생략가능하며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내부에서 증감을 해도 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534" y="8648700"/>
            <a:ext cx="2882065" cy="1412212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F3D0979F-FC76-A99F-1B23-87C99675D57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419599" y="9354806"/>
            <a:ext cx="1421012" cy="22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E3958A6-103B-4EE1-DA27-19AC6985C9C4}"/>
              </a:ext>
            </a:extLst>
          </p:cNvPr>
          <p:cNvSpPr txBox="1"/>
          <p:nvPr/>
        </p:nvSpPr>
        <p:spPr>
          <a:xfrm>
            <a:off x="5867400" y="9018319"/>
            <a:ext cx="883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7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3" grpId="0" animBg="1"/>
      <p:bldP spid="14" grpId="0"/>
      <p:bldP spid="18" grpId="0" animBg="1"/>
      <p:bldP spid="19" grpId="0"/>
      <p:bldP spid="23" grpId="0" animBg="1"/>
      <p:bldP spid="24" grpId="0"/>
      <p:bldP spid="20" grpId="0" animBg="1"/>
      <p:bldP spid="26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2133600" y="2933700"/>
            <a:ext cx="155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시작하면 편할텐데 왜 예제들이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076700"/>
            <a:ext cx="1114646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990600" y="495300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 내부에서 변수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19300"/>
            <a:ext cx="8697113" cy="3352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953000" y="3034828"/>
            <a:ext cx="2971800" cy="737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0" y="3467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77200" y="2157665"/>
            <a:ext cx="1082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 내부에서 만들어진 변수는 반복문이 한 사이클이 끝나면 삭제되며 다시 시작될때 새롭게 만들어진다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735" y="5372100"/>
            <a:ext cx="3540265" cy="397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1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Part04 </a:t>
            </a:r>
            <a:r>
              <a:rPr lang="ko-KR" altLang="en-US" sz="72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반복문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while,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</a:t>
            </a:r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86" y="952500"/>
            <a:ext cx="7902414" cy="3962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986" y="5067300"/>
            <a:ext cx="2731893" cy="392077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839200" y="400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924800" y="3695700"/>
            <a:ext cx="914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34600" y="3695700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 외부에서 만들어져서 반복문 한사이클이 끝나도 사라지지 않는다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반복될수록 값이 누적된다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99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반복문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638300"/>
            <a:ext cx="11277601" cy="65846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1638300"/>
            <a:ext cx="2286000" cy="44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95500"/>
            <a:ext cx="6174253" cy="385411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26100" y="3512307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659653" y="3283706"/>
            <a:ext cx="11430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02699" y="319156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선언된 변수이다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85800" y="4953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반복문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44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700712" y="306603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1066800" y="1137600"/>
            <a:ext cx="1584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이용하여 아래와 같이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출력해보자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System.out.print()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사용하면 줄이 넘어가지 않는다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31" y="5676900"/>
            <a:ext cx="3361559" cy="26112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631" y="3194071"/>
            <a:ext cx="8515031" cy="20914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b="56278"/>
          <a:stretch/>
        </p:blipFill>
        <p:spPr>
          <a:xfrm>
            <a:off x="2209800" y="3238501"/>
            <a:ext cx="851503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700712" y="306603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5300"/>
            <a:ext cx="8515031" cy="209141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743200" y="1687605"/>
            <a:ext cx="990600" cy="281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733800" y="1056362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 진입시 최초 한번만 실행된다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선언하며 값은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초기화 하였다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32088" y="3682361"/>
            <a:ext cx="685800" cy="945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410200" y="3106785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내부로 들어간다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447800" y="5802405"/>
            <a:ext cx="685800" cy="1532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7334506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내부로 들어간다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705600" y="4768401"/>
            <a:ext cx="847860" cy="26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553460" y="4445235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4.i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증가 시킨다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162700" y="1017398"/>
            <a:ext cx="17134699" cy="767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4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914400" y="723900"/>
            <a:ext cx="1242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합계를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0" y="1634672"/>
            <a:ext cx="4419600" cy="56118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43743"/>
            <a:ext cx="10373724" cy="32711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t="27954"/>
          <a:stretch/>
        </p:blipFill>
        <p:spPr>
          <a:xfrm>
            <a:off x="914400" y="2552700"/>
            <a:ext cx="10373724" cy="235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700712" y="306603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3743"/>
            <a:ext cx="10373724" cy="327115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34229" y="194854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43429" y="1643743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67912" y="1137600"/>
            <a:ext cx="12086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저장해놓을 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 내에서 변수를 생성시 값을 누적할수 없다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667000" y="3924300"/>
            <a:ext cx="1066800" cy="1273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733800" y="5197748"/>
            <a:ext cx="120867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반복문이 실행될때 마다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sum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누적시킨다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+=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복합연산자는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sum=sum+i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동일하다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162700" y="1017398"/>
            <a:ext cx="17134699" cy="767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69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685800" y="495300"/>
            <a:ext cx="1645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증가 하는 값과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감소하는 값을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  <a:p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반복문은 필요 없음</a:t>
            </a:r>
            <a:endParaRPr lang="en-US" altLang="ko-KR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790700"/>
            <a:ext cx="2063533" cy="678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1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700712" y="306603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476500"/>
            <a:ext cx="9849658" cy="327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8153400" y="4914900"/>
            <a:ext cx="22098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220200" y="4457700"/>
            <a:ext cx="3429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515750" y="6515100"/>
            <a:ext cx="11038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두번째 값은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감소한다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 되므로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만큼 빼주면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381000" y="1333500"/>
            <a:ext cx="17134699" cy="767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0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85800" y="266700"/>
            <a:ext cx="13258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그림과 같이 삼각형 모양의 별을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반복문을 사용해야 한다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System.out.println(); 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사용하면 줄을 넘길수 있다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System.out.print(‘*’); 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줄을 넘기지 않고 출력한다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57500"/>
            <a:ext cx="3321148" cy="47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9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디버그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4FACD37-8D01-16F0-EA29-F70E88EE68F4}"/>
              </a:ext>
            </a:extLst>
          </p:cNvPr>
          <p:cNvSpPr txBox="1"/>
          <p:nvPr/>
        </p:nvSpPr>
        <p:spPr>
          <a:xfrm>
            <a:off x="3316093" y="480655"/>
            <a:ext cx="12131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프로그램을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단계씩 실행하며  실행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상태를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추적하여 오류를 찾아내는 방법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28900"/>
            <a:ext cx="17563763" cy="5486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6057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724400" y="57531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 대기중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2595553" y="4076700"/>
            <a:ext cx="2187247" cy="579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357053" y="4656242"/>
            <a:ext cx="647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라인은 실행이 되었기에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변수가 생성되었고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이들어 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3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85900"/>
            <a:ext cx="7866530" cy="4953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391400" y="1943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667000" y="1638300"/>
            <a:ext cx="4724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86800" y="16383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세로가 몇줄인지를 결정한다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96200" y="2917480"/>
            <a:ext cx="1541930" cy="39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48400" y="2728349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48800" y="2728349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가로로 별을 몇번 출력할지 결정하는데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 넘어갈때 마다 반복 횟수가 추가가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72200" y="5676900"/>
            <a:ext cx="1008530" cy="1545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91400" y="6993317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한줄에 대해 별을 모두 출력하면 다음줄로 줄넘김한다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381000" y="1333500"/>
            <a:ext cx="17134699" cy="767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700712" y="306603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56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457200" y="291525"/>
            <a:ext cx="16469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그림과 같이 구구단을 출력하시오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(9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단까지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1" y="1079494"/>
            <a:ext cx="3071332" cy="49096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079494"/>
            <a:ext cx="12583444" cy="3759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5219700"/>
            <a:ext cx="1135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반복문을 이용해 두개의 변수를 곱한다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4119950" y="876300"/>
            <a:ext cx="13324699" cy="586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4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71343"/>
            <a:ext cx="3048000" cy="5439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914400" y="571500"/>
            <a:ext cx="967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모양을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39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700712" y="306603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86" y="2095500"/>
            <a:ext cx="6400800" cy="51294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2247900"/>
            <a:ext cx="3048000" cy="54398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09800" y="742771"/>
            <a:ext cx="1607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출력되어야 하는 위치를 좌표로 이해하면 쉽다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왼쪽 가장위부터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0,0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좌표로 보고 특정 좌표에서만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출력하고 나머지는 공백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출력 하면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0972800" y="3162300"/>
            <a:ext cx="1524000" cy="345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16686" y="3185129"/>
            <a:ext cx="311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1,1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554200" y="7581901"/>
            <a:ext cx="228600" cy="135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439400" y="8950857"/>
            <a:ext cx="982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사선의 좌표는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(1,1) (2,2 ) (3,3)… </a:t>
            </a: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두개의 좌표가 동일하다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8521456" y="6515100"/>
            <a:ext cx="3975344" cy="14285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00200" y="8055962"/>
            <a:ext cx="982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사선의 좌표는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(10,1) (9,2 ) (8,3)… </a:t>
            </a: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줄넘김이 한번 일어 날때마다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좌표가 줄어든다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1230086" y="302474"/>
            <a:ext cx="16862263" cy="984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595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38300"/>
            <a:ext cx="6553200" cy="5770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29400" y="3848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334000" y="3534508"/>
            <a:ext cx="1295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24800" y="35433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타입이 들어가야하며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계속 실행한다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5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47700"/>
            <a:ext cx="4180450" cy="396422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094850" y="1266055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886200" y="952500"/>
            <a:ext cx="956604" cy="738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71449" y="945308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생략 불가능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219700"/>
            <a:ext cx="4180450" cy="310630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334000" y="5679048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886200" y="5365493"/>
            <a:ext cx="1195754" cy="738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10599" y="5358301"/>
            <a:ext cx="259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77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905000" y="4416504"/>
            <a:ext cx="1508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있는데  왜 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필요할까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8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과의 차이점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790700"/>
            <a:ext cx="6908801" cy="3657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52800" y="2247900"/>
            <a:ext cx="1524000" cy="25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95400" y="2033697"/>
            <a:ext cx="2057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4953000" y="199796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886200" y="2844709"/>
            <a:ext cx="2514600" cy="12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90800" y="2604812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6477000" y="2569083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52800" y="4453351"/>
            <a:ext cx="2743200" cy="4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4213454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6172200" y="417772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320" y="1985659"/>
            <a:ext cx="8618722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1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3" grpId="0" animBg="1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6" name="Object 6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4" name="Object 7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56" name="Object 7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57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8" name="Object 7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76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80" name="Object 1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342224" y="1943100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2312486" y="1866900"/>
            <a:ext cx="28656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2304858" y="3110925"/>
            <a:ext cx="622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횟수가 정해져 있을때 사용한다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9982200" y="3162300"/>
            <a:ext cx="7753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조건을 만족할때까지일때 사용한다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427" y="4225170"/>
            <a:ext cx="8572120" cy="1451730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29041" y="4225170"/>
            <a:ext cx="7545219" cy="328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58D5B4D-14A5-06B8-7F2D-D4FBEE3C8A10}"/>
              </a:ext>
            </a:extLst>
          </p:cNvPr>
          <p:cNvSpPr txBox="1"/>
          <p:nvPr/>
        </p:nvSpPr>
        <p:spPr>
          <a:xfrm>
            <a:off x="762000" y="4191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디버그 실행방법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EF898BB-391B-4B27-2869-CDC94BDD9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628900"/>
            <a:ext cx="6019800" cy="3352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DCD2EAAF-8377-7849-3CF6-324C67BD2906}"/>
              </a:ext>
            </a:extLst>
          </p:cNvPr>
          <p:cNvCxnSpPr>
            <a:cxnSpLocks/>
          </p:cNvCxnSpPr>
          <p:nvPr/>
        </p:nvCxnSpPr>
        <p:spPr>
          <a:xfrm flipV="1">
            <a:off x="3505200" y="2247900"/>
            <a:ext cx="1676399" cy="1588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5D06EFD-9C03-303B-8025-1250359439AA}"/>
              </a:ext>
            </a:extLst>
          </p:cNvPr>
          <p:cNvSpPr/>
          <p:nvPr/>
        </p:nvSpPr>
        <p:spPr>
          <a:xfrm>
            <a:off x="3124200" y="3836803"/>
            <a:ext cx="76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20330CF-C17E-9D19-AFE9-CC5661C7B43D}"/>
              </a:ext>
            </a:extLst>
          </p:cNvPr>
          <p:cNvSpPr txBox="1"/>
          <p:nvPr/>
        </p:nvSpPr>
        <p:spPr>
          <a:xfrm>
            <a:off x="5181599" y="1792069"/>
            <a:ext cx="638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디버그 모드 실행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(F11)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38311D0-FB96-FABC-BF9C-3B3119EA7FBF}"/>
              </a:ext>
            </a:extLst>
          </p:cNvPr>
          <p:cNvCxnSpPr>
            <a:cxnSpLocks/>
          </p:cNvCxnSpPr>
          <p:nvPr/>
        </p:nvCxnSpPr>
        <p:spPr>
          <a:xfrm flipV="1">
            <a:off x="4572000" y="3848100"/>
            <a:ext cx="291374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FC64D51-ED61-F819-3342-EB733511E75C}"/>
              </a:ext>
            </a:extLst>
          </p:cNvPr>
          <p:cNvSpPr/>
          <p:nvPr/>
        </p:nvSpPr>
        <p:spPr>
          <a:xfrm>
            <a:off x="4191000" y="3848100"/>
            <a:ext cx="76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B3F74AA-110D-5786-CBC6-5C765A9BC846}"/>
              </a:ext>
            </a:extLst>
          </p:cNvPr>
          <p:cNvSpPr txBox="1"/>
          <p:nvPr/>
        </p:nvSpPr>
        <p:spPr>
          <a:xfrm>
            <a:off x="7605486" y="3658969"/>
            <a:ext cx="5119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실행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(ctrl + F11)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425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790700"/>
            <a:ext cx="6908801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3733800" y="6515100"/>
            <a:ext cx="116286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횟수를 정해놓고 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처럼 사용은 가능하다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곱셈 기호 5"/>
          <p:cNvSpPr/>
          <p:nvPr/>
        </p:nvSpPr>
        <p:spPr>
          <a:xfrm>
            <a:off x="3962400" y="2019300"/>
            <a:ext cx="4127500" cy="3581400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534401" y="3254447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811000" y="29337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이럴거면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쓰자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4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09600" y="344996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1066800" y="1128097"/>
            <a:ext cx="1280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While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 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59094"/>
            <a:ext cx="2895600" cy="60474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959094"/>
            <a:ext cx="9595656" cy="524180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72600" y="3848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25342" y="3467100"/>
            <a:ext cx="174725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0" y="35433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작으면 계속 실행된다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534400" y="584077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829800" y="553597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반복할수록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의값을 증가 시키므로 언젠간 종료된다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4997548" y="1959094"/>
            <a:ext cx="12029049" cy="7435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20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762000" y="419100"/>
            <a:ext cx="1280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숫자중 짝수만 출력하시오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09699"/>
            <a:ext cx="2362200" cy="71798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790700"/>
            <a:ext cx="7019758" cy="4495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91558" y="3619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400758" y="3314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86958" y="3314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나누어떨어지면 짝수이다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5562600" y="1307799"/>
            <a:ext cx="12029049" cy="5461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7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914400" y="419100"/>
            <a:ext cx="1699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1+2+3+4… 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누적하여 몇까지 올라가야 누적합계가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150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 되는지를 </a:t>
            </a:r>
            <a:r>
              <a:rPr lang="ko-KR" altLang="en-US" sz="320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65" y="2247900"/>
            <a:ext cx="4890163" cy="4800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196004"/>
            <a:ext cx="9432488" cy="290439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86800" y="350080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705600" y="3196004"/>
            <a:ext cx="1981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82200" y="3196004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 밖에서 만들어야 누적이 가능하다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458200" y="4762500"/>
            <a:ext cx="762000" cy="2146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96400" y="6603856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몇번 반복이 아닌 특정조건이 만족될때까지이다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6304671" y="2400300"/>
            <a:ext cx="12029049" cy="5461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295400" y="13335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12345   -&gt; 1+2+3+4+5 =15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23" y="2171700"/>
            <a:ext cx="3449733" cy="31704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171700"/>
            <a:ext cx="7086600" cy="6532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762000" y="571500"/>
            <a:ext cx="1546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사용자로부터 숫자를 입력 받아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각 자리의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합을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구하시오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</a:extLst>
          </a:blip>
          <a:srcRect t="36163" b="12510"/>
          <a:stretch/>
        </p:blipFill>
        <p:spPr>
          <a:xfrm>
            <a:off x="5715000" y="4533900"/>
            <a:ext cx="7086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85800" y="298858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1333500"/>
            <a:ext cx="8349501" cy="76962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81600" y="4381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971800" y="4076700"/>
            <a:ext cx="2209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77000" y="40767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반복될수록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줄어든다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1764322" y="1134669"/>
            <a:ext cx="12029049" cy="8276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2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025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90700"/>
            <a:ext cx="7530603" cy="4419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82000" y="45559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971800" y="4239889"/>
            <a:ext cx="5410200" cy="522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01200" y="42070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번은 무조건 실행된다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24400" y="5359417"/>
            <a:ext cx="417342" cy="546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257800" y="56448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52959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세미콜론을 붙여 줘야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3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914400" y="6477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95500"/>
            <a:ext cx="5791200" cy="400781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05400" y="52417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14600" y="500188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4914900"/>
            <a:ext cx="922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만나면 그 뒤는 더 이상 실행되지 않고 반복문이 </a:t>
            </a:r>
            <a:r>
              <a:rPr lang="ko-KR" altLang="en-US" sz="6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종료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286000" y="4457700"/>
            <a:ext cx="1371600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30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914400" y="6477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continue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714500"/>
            <a:ext cx="7600950" cy="4854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133600" y="3526304"/>
            <a:ext cx="2057400" cy="2239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95525" y="3543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72" y="6814897"/>
            <a:ext cx="5857728" cy="33817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410200" y="3480180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Continue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만나면  반복문 내부의 끝지점으로 간다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회차만 종료된다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2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79057"/>
            <a:ext cx="11968619" cy="41148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524000" y="5787160"/>
            <a:ext cx="508000" cy="6912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33714" y="5329960"/>
            <a:ext cx="51888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032000" y="6478369"/>
            <a:ext cx="1075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브레이크 포인트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더블클릭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 ctrl+shift+b)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CE777E8-3F46-D32B-BC93-833988D7FF36}"/>
              </a:ext>
            </a:extLst>
          </p:cNvPr>
          <p:cNvSpPr txBox="1"/>
          <p:nvPr/>
        </p:nvSpPr>
        <p:spPr>
          <a:xfrm>
            <a:off x="762000" y="4191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브레이크 포인트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4FACD37-8D01-16F0-EA29-F70E88EE68F4}"/>
              </a:ext>
            </a:extLst>
          </p:cNvPr>
          <p:cNvSpPr txBox="1"/>
          <p:nvPr/>
        </p:nvSpPr>
        <p:spPr>
          <a:xfrm>
            <a:off x="1219200" y="1298970"/>
            <a:ext cx="1592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디버그 모드로 실행되었을시 브레이크포인트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중단점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만나면 실행이 일시중지 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9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09600" y="325278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219200" y="1333500"/>
            <a:ext cx="1287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숫자를 반복해서 출력하시오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normal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35" y="2119531"/>
            <a:ext cx="4696265" cy="63070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552700"/>
            <a:ext cx="8522435" cy="2971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3411200" y="3261293"/>
            <a:ext cx="76200" cy="2648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896600" y="590240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감소식도 가능하다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7391400" y="2119531"/>
            <a:ext cx="8686800" cy="485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9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838200" y="342900"/>
            <a:ext cx="1524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이용하여 숫자 맞추기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게임을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만들어보자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-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컴퓨터는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숫자를 저장하고 유저는  숫자를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맞추도록하자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정답을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맞출시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몇번만에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성공한것인지도 출력해보자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7" y="2552700"/>
            <a:ext cx="4505925" cy="4267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434897"/>
            <a:ext cx="10823399" cy="76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t="27000"/>
          <a:stretch/>
        </p:blipFill>
        <p:spPr>
          <a:xfrm>
            <a:off x="6400800" y="4457700"/>
            <a:ext cx="1082339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09600" y="325278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탐색 알고리즘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1752600" y="1943100"/>
            <a:ext cx="1280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순차탐색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데이터를 전부 확인하면서 찾아낸다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이진탐색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정렬된 데이터에서 절반씩 줄여나가면서 찾아낸다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해시 탐색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데이터와 그 위치를 연결 지어 보관하고 해시알고리즘을 이용해 탐색 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70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09600" y="325278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빅오표기법과 시간복잡도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1066800" y="2476500"/>
            <a:ext cx="1280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순차탐색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데이터가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개면 최악의 경우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번만에 찾는다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이진탐색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데이터가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개면 최악의 경우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번만에 찾는다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해시 탐색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데이터가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개면 해시충돌이 없다면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충돌 한다면 최악의 경우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번만에 찾는다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801600" y="24765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O(N)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801600" y="343036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O(log n)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335000" y="43815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O(1), O(n)</a:t>
            </a:r>
          </a:p>
        </p:txBody>
      </p:sp>
    </p:spTree>
    <p:extLst>
      <p:ext uri="{BB962C8B-B14F-4D97-AF65-F5344CB8AC3E}">
        <p14:creationId xmlns:p14="http://schemas.microsoft.com/office/powerpoint/2010/main" val="39221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85800" y="298858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4298"/>
            <a:ext cx="10823399" cy="7620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105400" y="4381500"/>
            <a:ext cx="914400" cy="820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438400" y="5219700"/>
            <a:ext cx="3048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19800" y="3181171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틀리면 반복적으로 입력을 받아야 함으로 반복문 내에서 값을 입력 받는다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381000" y="952500"/>
            <a:ext cx="15316200" cy="853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3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09600" y="325278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53686" y="1139277"/>
            <a:ext cx="9235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소수를 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출력하여보자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1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자기자신으로만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나누어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떨어지는수</a:t>
            </a:r>
            <a:endParaRPr lang="en-US" altLang="ko-KR" sz="32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중첩반복문을 사용해야 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162300"/>
            <a:ext cx="9332173" cy="119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85800" y="298858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09700"/>
            <a:ext cx="17133668" cy="582846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562600" y="2552700"/>
            <a:ext cx="18288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438400" y="3009900"/>
            <a:ext cx="3124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543800" y="1809571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모두 나누어떨어지니 고려하지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않는다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47800" y="7629241"/>
            <a:ext cx="15387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소수를 찾는것이 아닌  소수가 아니라고 판명나면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통해 빠져 나가고 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걸리지 않고 자기자신까지 반복되었다면 소수인것이다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533400" y="1114029"/>
            <a:ext cx="17754600" cy="853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0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43000" y="800100"/>
            <a:ext cx="1630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 하는 피보나치수열로 </a:t>
            </a:r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숫자가 무엇인지 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출력하여보자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피보나치 수열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앞의 두 수를 더하여  다음의 수를 만들어 내는 수열이다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1, 1, 2, 3, 5, 8, 13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69" y="2781300"/>
            <a:ext cx="671493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85800" y="298858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9" y="1133958"/>
            <a:ext cx="9707962" cy="7265040"/>
          </a:xfrm>
          <a:prstGeom prst="rect">
            <a:avLst/>
          </a:prstGeom>
        </p:spPr>
      </p:pic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9966030" y="2899084"/>
            <a:ext cx="1637590" cy="681534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12019670" y="2905481"/>
            <a:ext cx="1637590" cy="681534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1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4040485" y="2893051"/>
            <a:ext cx="1637590" cy="681534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10577346" y="2933700"/>
            <a:ext cx="1185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12634746" y="2987814"/>
            <a:ext cx="1233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4558941" y="2987814"/>
            <a:ext cx="757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6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6040810" y="2899184"/>
            <a:ext cx="1637590" cy="681534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6540141" y="2911614"/>
            <a:ext cx="757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0784825" y="2081676"/>
            <a:ext cx="80382" cy="720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806981" y="132666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preNumber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2916014" y="1129855"/>
            <a:ext cx="698554" cy="1740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461305" y="483524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fibonacci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4859280" y="1972991"/>
            <a:ext cx="1181530" cy="920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526474" y="1326660"/>
            <a:ext cx="395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nextNumber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727807" y="3802167"/>
            <a:ext cx="679374" cy="16428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1944205" y="3619500"/>
            <a:ext cx="894260" cy="1825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66031" y="5605555"/>
            <a:ext cx="3292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두 수를 합하여 다음 수열을 만든다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53656" y="7560212"/>
            <a:ext cx="1108944" cy="1088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87312" y="6254118"/>
            <a:ext cx="6332688" cy="1327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318602" y="8887994"/>
            <a:ext cx="8665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다음수를 구했다면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한칸씩 당긴다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91985" y="843617"/>
            <a:ext cx="17754600" cy="853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2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505A30E-0476-4B28-5094-0F62BCF4C989}"/>
              </a:ext>
            </a:extLst>
          </p:cNvPr>
          <p:cNvSpPr txBox="1"/>
          <p:nvPr/>
        </p:nvSpPr>
        <p:spPr>
          <a:xfrm>
            <a:off x="762000" y="4191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이클립스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퍼스펙티브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63" y="2476500"/>
            <a:ext cx="16697325" cy="7610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4FACD37-8D01-16F0-EA29-F70E88EE68F4}"/>
              </a:ext>
            </a:extLst>
          </p:cNvPr>
          <p:cNvSpPr txBox="1"/>
          <p:nvPr/>
        </p:nvSpPr>
        <p:spPr>
          <a:xfrm>
            <a:off x="1524000" y="1250097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이클립스의 화면 레이아웃 구성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2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838200" y="427307"/>
            <a:ext cx="12154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그림과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같이 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구구단을 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일정한 간격만큼 띄우고 싶으면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\t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문자열에 포함시키면 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“2*1=2 \t 3*1=3”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91" y="2184009"/>
            <a:ext cx="4185694" cy="448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85800" y="298858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33500"/>
            <a:ext cx="9857904" cy="6629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315200" y="3238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971800" y="2933700"/>
            <a:ext cx="43434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610600" y="29337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수식이 복잡함으로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문에서 바로 적지 않고 따로 분리하였다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953000" y="4305300"/>
            <a:ext cx="2999904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029104" y="58293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단은 출력하지 않는다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00896" y="6972300"/>
            <a:ext cx="2999904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77000" y="84963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 다음엔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줄을 띄운다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b="8223"/>
          <a:stretch/>
        </p:blipFill>
        <p:spPr>
          <a:xfrm>
            <a:off x="13276385" y="5600700"/>
            <a:ext cx="4185694" cy="41148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034448" y="6972300"/>
            <a:ext cx="6376752" cy="309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838199" y="843616"/>
            <a:ext cx="17008385" cy="9024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62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81300"/>
            <a:ext cx="13256479" cy="3886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2803955" y="1992143"/>
            <a:ext cx="73844" cy="1551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658599" y="3695700"/>
            <a:ext cx="229071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748912" y="135460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퍼스펙티브 전환버튼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4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651905E-6AE8-6145-A45B-BD4D916B1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320658"/>
            <a:ext cx="11935317" cy="51017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4FACD37-8D01-16F0-EA29-F70E88EE68F4}"/>
              </a:ext>
            </a:extLst>
          </p:cNvPr>
          <p:cNvSpPr txBox="1"/>
          <p:nvPr/>
        </p:nvSpPr>
        <p:spPr>
          <a:xfrm>
            <a:off x="1143000" y="72771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디버그 모드로 프로그램이 일시중지 될때 디버그용 퍼스펙티브로 전환된다</a:t>
            </a:r>
            <a:r>
              <a:rPr lang="en-US" altLang="ko-KR" sz="40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76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09700"/>
            <a:ext cx="17353071" cy="8077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895600" y="2628900"/>
            <a:ext cx="566057" cy="2286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" y="5125134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브레이크포인트까지 진행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(F8)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76058" y="2628900"/>
            <a:ext cx="1523999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3830966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디버그 종료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 ctrl + F2)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138057" y="876300"/>
            <a:ext cx="0" cy="128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495800" y="229969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내부로 진입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(F5)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638800" y="1343238"/>
            <a:ext cx="1562100" cy="9416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95978" y="841133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다음줄로 한칸 진행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505A30E-0476-4B28-5094-0F62BCF4C989}"/>
              </a:ext>
            </a:extLst>
          </p:cNvPr>
          <p:cNvSpPr txBox="1"/>
          <p:nvPr/>
        </p:nvSpPr>
        <p:spPr>
          <a:xfrm>
            <a:off x="542778" y="333302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디버그 진행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5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12350</TotalTime>
  <Words>1234</Words>
  <Application>Microsoft Office PowerPoint</Application>
  <PresentationFormat>사용자 지정</PresentationFormat>
  <Paragraphs>221</Paragraphs>
  <Slides>62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0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702</cp:revision>
  <cp:lastPrinted>2023-04-02T02:29:35Z</cp:lastPrinted>
  <dcterms:created xsi:type="dcterms:W3CDTF">2022-10-23T12:09:39Z</dcterms:created>
  <dcterms:modified xsi:type="dcterms:W3CDTF">2023-10-08T01:59:33Z</dcterms:modified>
</cp:coreProperties>
</file>