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31" r:id="rId12"/>
    <p:sldId id="533" r:id="rId13"/>
    <p:sldId id="534" r:id="rId14"/>
    <p:sldId id="535" r:id="rId15"/>
    <p:sldId id="281" r:id="rId16"/>
    <p:sldId id="537" r:id="rId17"/>
    <p:sldId id="538" r:id="rId18"/>
    <p:sldId id="541" r:id="rId19"/>
    <p:sldId id="543" r:id="rId20"/>
    <p:sldId id="540" r:id="rId21"/>
    <p:sldId id="542" r:id="rId22"/>
    <p:sldId id="539" r:id="rId23"/>
    <p:sldId id="544" r:id="rId24"/>
    <p:sldId id="545" r:id="rId25"/>
    <p:sldId id="536" r:id="rId26"/>
    <p:sldId id="437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6" r:id="rId39"/>
    <p:sldId id="512" r:id="rId40"/>
    <p:sldId id="514" r:id="rId41"/>
    <p:sldId id="513" r:id="rId42"/>
    <p:sldId id="515" r:id="rId43"/>
    <p:sldId id="374" r:id="rId44"/>
    <p:sldId id="517" r:id="rId45"/>
    <p:sldId id="518" r:id="rId46"/>
    <p:sldId id="519" r:id="rId47"/>
    <p:sldId id="520" r:id="rId48"/>
    <p:sldId id="521" r:id="rId49"/>
    <p:sldId id="523" r:id="rId50"/>
    <p:sldId id="522" r:id="rId51"/>
    <p:sldId id="524" r:id="rId52"/>
    <p:sldId id="385" r:id="rId53"/>
    <p:sldId id="482" r:id="rId54"/>
    <p:sldId id="275" r:id="rId5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92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9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7.png"/><Relationship Id="rId7" Type="http://schemas.openxmlformats.org/officeDocument/2006/relationships/image" Target="../media/image128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=""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=""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=""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=""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=""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=""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=""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=""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6720536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208629" y="7534414"/>
            <a:ext cx="6720536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7835325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14299"/>
            <a:ext cx="3626124" cy="7721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159" y="107850"/>
            <a:ext cx="5680593" cy="4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3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5506160" descr="EMB0000365c1c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47900"/>
            <a:ext cx="7786237" cy="43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543301" y="2667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" y="4076700"/>
            <a:ext cx="9906000" cy="301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6" y="7277100"/>
            <a:ext cx="9682846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381500"/>
            <a:ext cx="7772400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95" y="1409700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333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시그니처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22546" y="1402080"/>
            <a:ext cx="3505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4428649"/>
            <a:ext cx="3593495" cy="3442623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6874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44754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0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5715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43000" y="1402497"/>
            <a:ext cx="1127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클래스를 구현하여보자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7400" y="2110383"/>
            <a:ext cx="76338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</a:t>
            </a:r>
          </a:p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가지는 사칙연산 메서드 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연산의 결과를 리턴해야 한다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add , subtract, multiply , divide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0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=""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=""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=""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=""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=""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=""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=""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=""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=""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="" xmlns:a16="http://schemas.microsoft.com/office/drawing/2014/main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="" xmlns:a16="http://schemas.microsoft.com/office/drawing/2014/main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=""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=""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1638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3714571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6134100"/>
            <a:ext cx="1668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int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오름차순으로 정렬하여보자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581899"/>
            <a:ext cx="5858216" cy="1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=""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=""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=""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=""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800100"/>
            <a:ext cx="161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 저장하고 각 학생의 평균을 출력하여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43101"/>
            <a:ext cx="3886200" cy="213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41529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86300"/>
            <a:ext cx="3784744" cy="1991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5" y="4686300"/>
            <a:ext cx="3605653" cy="259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77100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1~25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914" y="6931616"/>
            <a:ext cx="3998589" cy="33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=""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=""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=""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=""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=""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=""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=""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=""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=""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=""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=""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=""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=""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=""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=""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=""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=""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=""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=""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=""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=""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=""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=""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=""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=""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=""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=""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=""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=""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=""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=""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=""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=""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=""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=""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=""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=""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=""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=""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=""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=""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=""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=""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=""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=""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=""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=""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=""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=""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=""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=""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=""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=""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=""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=""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=""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=""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=""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=""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=""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=""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=""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=""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=""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=""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=""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=""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=""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=""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=""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=""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=""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=""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=""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=""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=""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=""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=""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=""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=""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=""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=""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=""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=""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=""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=""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=""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=""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=""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=""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=""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=""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=""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=""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=""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=""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=""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=""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16288</TotalTime>
  <Words>1117</Words>
  <Application>Microsoft Office PowerPoint</Application>
  <PresentationFormat>사용자 지정</PresentationFormat>
  <Paragraphs>422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567</cp:revision>
  <dcterms:created xsi:type="dcterms:W3CDTF">2022-10-23T12:09:39Z</dcterms:created>
  <dcterms:modified xsi:type="dcterms:W3CDTF">2023-01-29T08:48:40Z</dcterms:modified>
</cp:coreProperties>
</file>