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100.png"/><Relationship Id="rId21" Type="http://schemas.openxmlformats.org/officeDocument/2006/relationships/image" Target="../media/image117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48.png"/><Relationship Id="rId25" Type="http://schemas.openxmlformats.org/officeDocument/2006/relationships/image" Target="../media/image121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0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10" Type="http://schemas.openxmlformats.org/officeDocument/2006/relationships/image" Target="../media/image107.png"/><Relationship Id="rId19" Type="http://schemas.openxmlformats.org/officeDocument/2006/relationships/image" Target="../media/image115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8.png"/><Relationship Id="rId27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14.png"/><Relationship Id="rId18" Type="http://schemas.openxmlformats.org/officeDocument/2006/relationships/image" Target="../media/image50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image" Target="../media/image123.png"/><Relationship Id="rId16" Type="http://schemas.openxmlformats.org/officeDocument/2006/relationships/image" Target="../media/image135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4.png"/><Relationship Id="rId10" Type="http://schemas.openxmlformats.org/officeDocument/2006/relationships/image" Target="../media/image131.png"/><Relationship Id="rId19" Type="http://schemas.openxmlformats.org/officeDocument/2006/relationships/image" Target="../media/image13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2.png"/><Relationship Id="rId3" Type="http://schemas.openxmlformats.org/officeDocument/2006/relationships/image" Target="../media/image139.png"/><Relationship Id="rId21" Type="http://schemas.openxmlformats.org/officeDocument/2006/relationships/image" Target="../media/image155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1.png"/><Relationship Id="rId2" Type="http://schemas.openxmlformats.org/officeDocument/2006/relationships/image" Target="../media/image138.png"/><Relationship Id="rId16" Type="http://schemas.openxmlformats.org/officeDocument/2006/relationships/image" Target="../media/image114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48.png"/><Relationship Id="rId10" Type="http://schemas.openxmlformats.org/officeDocument/2006/relationships/image" Target="../media/image146.png"/><Relationship Id="rId19" Type="http://schemas.openxmlformats.org/officeDocument/2006/relationships/image" Target="../media/image153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8.png"/><Relationship Id="rId7" Type="http://schemas.openxmlformats.org/officeDocument/2006/relationships/image" Target="../media/image114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6.png"/><Relationship Id="rId3" Type="http://schemas.openxmlformats.org/officeDocument/2006/relationships/image" Target="../media/image166.png"/><Relationship Id="rId21" Type="http://schemas.openxmlformats.org/officeDocument/2006/relationships/image" Target="../media/image49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5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2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4.png"/><Relationship Id="rId32" Type="http://schemas.openxmlformats.org/officeDocument/2006/relationships/image" Target="../media/image188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3.png"/><Relationship Id="rId28" Type="http://schemas.openxmlformats.org/officeDocument/2006/relationships/image" Target="../media/image1.png"/><Relationship Id="rId10" Type="http://schemas.openxmlformats.org/officeDocument/2006/relationships/image" Target="../media/image173.png"/><Relationship Id="rId19" Type="http://schemas.openxmlformats.org/officeDocument/2006/relationships/image" Target="../media/image48.png"/><Relationship Id="rId31" Type="http://schemas.openxmlformats.org/officeDocument/2006/relationships/image" Target="../media/image187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50.png"/><Relationship Id="rId27" Type="http://schemas.openxmlformats.org/officeDocument/2006/relationships/image" Target="../media/image151.png"/><Relationship Id="rId30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image" Target="../media/image189.png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.png"/><Relationship Id="rId18" Type="http://schemas.openxmlformats.org/officeDocument/2006/relationships/image" Target="../media/image187.png"/><Relationship Id="rId3" Type="http://schemas.openxmlformats.org/officeDocument/2006/relationships/image" Target="../media/image212.png"/><Relationship Id="rId7" Type="http://schemas.openxmlformats.org/officeDocument/2006/relationships/image" Target="../media/image49.png"/><Relationship Id="rId12" Type="http://schemas.openxmlformats.org/officeDocument/2006/relationships/image" Target="../media/image2.png"/><Relationship Id="rId17" Type="http://schemas.openxmlformats.org/officeDocument/2006/relationships/image" Target="../media/image151.png"/><Relationship Id="rId2" Type="http://schemas.openxmlformats.org/officeDocument/2006/relationships/image" Target="../media/image211.png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5.png"/><Relationship Id="rId11" Type="http://schemas.openxmlformats.org/officeDocument/2006/relationships/image" Target="../media/image1.png"/><Relationship Id="rId5" Type="http://schemas.openxmlformats.org/officeDocument/2006/relationships/image" Target="../media/image214.png"/><Relationship Id="rId15" Type="http://schemas.openxmlformats.org/officeDocument/2006/relationships/image" Target="../media/image217.png"/><Relationship Id="rId10" Type="http://schemas.openxmlformats.org/officeDocument/2006/relationships/image" Target="../media/image182.png"/><Relationship Id="rId4" Type="http://schemas.openxmlformats.org/officeDocument/2006/relationships/image" Target="../media/image213.png"/><Relationship Id="rId9" Type="http://schemas.openxmlformats.org/officeDocument/2006/relationships/image" Target="../media/image48.png"/><Relationship Id="rId14" Type="http://schemas.openxmlformats.org/officeDocument/2006/relationships/image" Target="../media/image2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49.png"/><Relationship Id="rId18" Type="http://schemas.openxmlformats.org/officeDocument/2006/relationships/image" Target="../media/image231.png"/><Relationship Id="rId3" Type="http://schemas.openxmlformats.org/officeDocument/2006/relationships/image" Target="../media/image220.png"/><Relationship Id="rId21" Type="http://schemas.openxmlformats.org/officeDocument/2006/relationships/image" Target="../media/image233.png"/><Relationship Id="rId7" Type="http://schemas.openxmlformats.org/officeDocument/2006/relationships/image" Target="../media/image224.png"/><Relationship Id="rId12" Type="http://schemas.openxmlformats.org/officeDocument/2006/relationships/image" Target="../media/image182.png"/><Relationship Id="rId17" Type="http://schemas.openxmlformats.org/officeDocument/2006/relationships/image" Target="../media/image230.png"/><Relationship Id="rId2" Type="http://schemas.openxmlformats.org/officeDocument/2006/relationships/image" Target="../media/image219.png"/><Relationship Id="rId16" Type="http://schemas.openxmlformats.org/officeDocument/2006/relationships/image" Target="../media/image229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11" Type="http://schemas.openxmlformats.org/officeDocument/2006/relationships/image" Target="../media/image48.png"/><Relationship Id="rId24" Type="http://schemas.openxmlformats.org/officeDocument/2006/relationships/image" Target="../media/image235.png"/><Relationship Id="rId5" Type="http://schemas.openxmlformats.org/officeDocument/2006/relationships/image" Target="../media/image222.png"/><Relationship Id="rId15" Type="http://schemas.openxmlformats.org/officeDocument/2006/relationships/image" Target="../media/image228.png"/><Relationship Id="rId23" Type="http://schemas.openxmlformats.org/officeDocument/2006/relationships/image" Target="../media/image187.png"/><Relationship Id="rId10" Type="http://schemas.openxmlformats.org/officeDocument/2006/relationships/image" Target="../media/image227.png"/><Relationship Id="rId19" Type="http://schemas.openxmlformats.org/officeDocument/2006/relationships/image" Target="../media/image4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50.png"/><Relationship Id="rId22" Type="http://schemas.openxmlformats.org/officeDocument/2006/relationships/image" Target="../media/image2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6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49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5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48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9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image" Target="../media/image80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5" Type="http://schemas.openxmlformats.org/officeDocument/2006/relationships/image" Target="../media/image91.png"/><Relationship Id="rId10" Type="http://schemas.openxmlformats.org/officeDocument/2006/relationships/image" Target="../media/image58.png"/><Relationship Id="rId4" Type="http://schemas.openxmlformats.org/officeDocument/2006/relationships/image" Target="../media/image82.png"/><Relationship Id="rId9" Type="http://schemas.openxmlformats.org/officeDocument/2006/relationships/image" Target="../media/image48.png"/><Relationship Id="rId1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xmlns="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xmlns="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xmlns="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xmlns="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xmlns="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xmlns="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xmlns="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7126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83214"/>
              </p:ext>
            </p:extLst>
          </p:nvPr>
        </p:nvGraphicFramePr>
        <p:xfrm>
          <a:off x="14554200" y="0"/>
          <a:ext cx="3429000" cy="1023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98719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659970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0x000J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076434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7529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472847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640099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588063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207005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64937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065229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742243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87370490"/>
                  </a:ext>
                </a:extLst>
              </a:tr>
            </a:tbl>
          </a:graphicData>
        </a:graphic>
      </p:graphicFrame>
      <p:grpSp>
        <p:nvGrpSpPr>
          <p:cNvPr id="16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453021" y="3897004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51057" y="53698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7895233" y="627869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661687" y="2259722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9067800" y="1540014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067800" y="245441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42568"/>
              </p:ext>
            </p:extLst>
          </p:nvPr>
        </p:nvGraphicFramePr>
        <p:xfrm>
          <a:off x="962537" y="5343554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8887</TotalTime>
  <Words>75</Words>
  <Application>Microsoft Office PowerPoint</Application>
  <PresentationFormat>사용자 지정</PresentationFormat>
  <Paragraphs>52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?? ??</vt:lpstr>
      <vt:lpstr>G마켓 산스 Bold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22</cp:revision>
  <dcterms:created xsi:type="dcterms:W3CDTF">2022-10-23T12:09:39Z</dcterms:created>
  <dcterms:modified xsi:type="dcterms:W3CDTF">2023-02-02T12:21:31Z</dcterms:modified>
</cp:coreProperties>
</file>