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15892</TotalTime>
  <Words>746</Words>
  <Application>Microsoft Office PowerPoint</Application>
  <PresentationFormat>사용자 지정</PresentationFormat>
  <Paragraphs>282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522</cp:revision>
  <dcterms:created xsi:type="dcterms:W3CDTF">2022-10-23T12:09:39Z</dcterms:created>
  <dcterms:modified xsi:type="dcterms:W3CDTF">2023-02-02T15:12:49Z</dcterms:modified>
</cp:coreProperties>
</file>