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93" r:id="rId3"/>
    <p:sldId id="409" r:id="rId4"/>
    <p:sldId id="437" r:id="rId5"/>
    <p:sldId id="440" r:id="rId6"/>
    <p:sldId id="441" r:id="rId7"/>
    <p:sldId id="442" r:id="rId8"/>
    <p:sldId id="443" r:id="rId9"/>
    <p:sldId id="444" r:id="rId10"/>
    <p:sldId id="457" r:id="rId11"/>
    <p:sldId id="275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343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9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367921-5498-0637-0936-59199E2F892B}"/>
              </a:ext>
            </a:extLst>
          </p:cNvPr>
          <p:cNvSpPr txBox="1"/>
          <p:nvPr/>
        </p:nvSpPr>
        <p:spPr>
          <a:xfrm>
            <a:off x="1371600" y="342900"/>
            <a:ext cx="1664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7. main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 무엇인지 주석으로 적어보자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0"/>
            <a:ext cx="1783709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2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2057400" y="1714500"/>
            <a:ext cx="13622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Hello World! </a:t>
            </a:r>
            <a:r>
              <a:rPr lang="ko-KR" altLang="en-US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출력하는 프로그램을 만들어 보자</a:t>
            </a:r>
            <a:endParaRPr lang="en-US" altLang="ko-KR" sz="44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990600" y="495300"/>
            <a:ext cx="318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2057400" y="5600700"/>
            <a:ext cx="138709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2.Hello World! </a:t>
            </a:r>
            <a:r>
              <a:rPr lang="ko-KR" altLang="en-US" sz="4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외에 다른 문구로 변경하여 실행해보자</a:t>
            </a:r>
            <a:endParaRPr lang="en-US" altLang="ko-KR" sz="3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575" y="3162300"/>
            <a:ext cx="8001000" cy="1143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575" y="7200899"/>
            <a:ext cx="9157315" cy="16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70449" y="1366029"/>
            <a:ext cx="146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age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선언하여 나이를 저장후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System.out.println();  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나이를 출력해보자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990600" y="389810"/>
            <a:ext cx="3313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81000" y="4901931"/>
            <a:ext cx="17754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a=10, b=50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두개를 선언하고 두 변수의 값을 서로 바꾼후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출력해보자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hint: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임시변수를 사용해야 한다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a=50;    b=10; 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직접 대입하는것은 금지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754384"/>
            <a:ext cx="2514600" cy="17034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76" y="2771519"/>
            <a:ext cx="6639424" cy="14194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6721173"/>
            <a:ext cx="4648200" cy="19385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898" y="6518077"/>
            <a:ext cx="7806149" cy="33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762000" y="266700"/>
            <a:ext cx="331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447800" y="1333500"/>
            <a:ext cx="143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다음의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기본형 타입의 변수를 선언하고 값을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대입후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주석으로 메모리 크기를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적으시오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286000" y="2601099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short, byte, float, char, long, double, int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314114"/>
            <a:ext cx="5425440" cy="914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3338146"/>
            <a:ext cx="6790252" cy="349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Java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코드를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작성할때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 이름을 적어주어야 한다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이는 무엇의 이름과 일치 해야 하는가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828800" y="224790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파일명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폴더명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달라도 된다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247900"/>
            <a:ext cx="11419259" cy="5105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192000" y="4835183"/>
            <a:ext cx="99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590800" y="2209800"/>
            <a:ext cx="2743200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334000" y="2552700"/>
            <a:ext cx="1828800" cy="2282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274255" y="8288607"/>
            <a:ext cx="12422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.java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파일명과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명이 일치해야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3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6459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코드에서 변수타입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 키워드 등을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분류하여보자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소스코드에 주석을 이용해 정답을 적어보자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247900"/>
            <a:ext cx="8820443" cy="25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600200" y="53721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상수키워드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2247900"/>
            <a:ext cx="721501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중 변수의 이름으로 사용 할 수 있는 것을 모두 고르시오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600200" y="1714500"/>
            <a:ext cx="396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5ive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car2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Name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_MAX</a:t>
            </a:r>
          </a:p>
          <a:p>
            <a:pPr marL="742950" indent="-742950">
              <a:buAutoNum type="arabicPeriod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원주율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MAX_length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714500"/>
            <a:ext cx="7414664" cy="27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중 기본형이 아닌 것은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828800" y="17145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726809"/>
            <a:ext cx="7282552" cy="20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6646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중 오류가 발생하는  코드를 찾아내고 이유와 해결방안을 옆에 주석으로 적어보자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828800" y="2585978"/>
            <a:ext cx="1181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a = ‘ ’; 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&lt;-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스페이스한개 들어가 있음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f = 3.14;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name =“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”; 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d = 5.81f;</a:t>
            </a:r>
          </a:p>
          <a:p>
            <a:pPr marL="742950" indent="-742950">
              <a:buAutoNum type="arabicPeriod"/>
            </a:pP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I =3.14;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600700"/>
            <a:ext cx="1603660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12212</TotalTime>
  <Words>247</Words>
  <Application>Microsoft Office PowerPoint</Application>
  <PresentationFormat>사용자 지정</PresentationFormat>
  <Paragraphs>52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525</cp:revision>
  <dcterms:created xsi:type="dcterms:W3CDTF">2022-10-23T12:09:39Z</dcterms:created>
  <dcterms:modified xsi:type="dcterms:W3CDTF">2023-09-23T15:04:15Z</dcterms:modified>
</cp:coreProperties>
</file>