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9" r:id="rId17"/>
    <p:sldId id="450" r:id="rId18"/>
    <p:sldId id="451" r:id="rId19"/>
    <p:sldId id="452" r:id="rId20"/>
    <p:sldId id="453" r:id="rId21"/>
    <p:sldId id="454" r:id="rId22"/>
    <p:sldId id="457" r:id="rId23"/>
    <p:sldId id="458" r:id="rId24"/>
    <p:sldId id="459" r:id="rId25"/>
    <p:sldId id="460" r:id="rId26"/>
    <p:sldId id="461" r:id="rId27"/>
    <p:sldId id="462" r:id="rId28"/>
    <p:sldId id="465" r:id="rId29"/>
    <p:sldId id="466" r:id="rId30"/>
    <p:sldId id="472" r:id="rId31"/>
    <p:sldId id="469" r:id="rId32"/>
    <p:sldId id="467" r:id="rId33"/>
    <p:sldId id="468" r:id="rId34"/>
    <p:sldId id="374" r:id="rId35"/>
    <p:sldId id="463" r:id="rId36"/>
    <p:sldId id="385" r:id="rId37"/>
    <p:sldId id="470" r:id="rId38"/>
    <p:sldId id="471" r:id="rId39"/>
    <p:sldId id="275" r:id="rId4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7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microsoft.com/office/2007/relationships/hdphoto" Target="../media/hdphoto2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37800" y="3501598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39951" y="3467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41529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4998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5760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6522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477500" y="5852548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49764" y="1276540"/>
            <a:ext cx="1618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타입들끼리 연산을 수행할때 자동타입캐스팅이 어떻게 될까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6134100"/>
            <a:ext cx="4130040" cy="3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90251"/>
            <a:ext cx="10315679" cy="5009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29152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고려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819900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1387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646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266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73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18669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4457700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038600" y="5372100"/>
            <a:ext cx="2971800" cy="36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9173170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저장할수있는 참조타입 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20925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1787769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>
          <a:xfrm flipV="1">
            <a:off x="2971800" y="3546368"/>
            <a:ext cx="1239129" cy="911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10929" y="322320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저장할수 있는 변수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556004" y="4408883"/>
            <a:ext cx="352119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00800" y="5835435"/>
            <a:ext cx="1143000" cy="1258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6493667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사용하여 값을 입력 받는다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52700" y="5705225"/>
            <a:ext cx="2971800" cy="36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73425" y="6024516"/>
            <a:ext cx="936427" cy="1779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83976" y="782044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첫번째 글자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가져온다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47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314699"/>
            <a:ext cx="9427853" cy="251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322319"/>
            <a:ext cx="3865653" cy="26670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54152" t="66120" r="15134" b="12712"/>
          <a:stretch/>
        </p:blipFill>
        <p:spPr>
          <a:xfrm>
            <a:off x="6400800" y="5067300"/>
            <a:ext cx="2895600" cy="533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4152" t="66120" r="15134" b="12712"/>
          <a:stretch/>
        </p:blipFill>
        <p:spPr>
          <a:xfrm>
            <a:off x="1524000" y="3467100"/>
            <a:ext cx="3124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800100"/>
            <a:ext cx="1466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14366"/>
            <a:ext cx="11411354" cy="5129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262" y="3162300"/>
            <a:ext cx="4987738" cy="21911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32052" t="35653" r="31221" b="48007"/>
          <a:stretch/>
        </p:blipFill>
        <p:spPr>
          <a:xfrm>
            <a:off x="4724400" y="5067300"/>
            <a:ext cx="4191000" cy="838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37608" r="81303" b="47537"/>
          <a:stretch/>
        </p:blipFill>
        <p:spPr>
          <a:xfrm>
            <a:off x="1066800" y="5143500"/>
            <a:ext cx="213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318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아스키코드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 체계를 이용하자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타입에 저장하면 아스키코드표의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해당하는 숫자로 저장이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숫자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다르다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86300"/>
            <a:ext cx="5868658" cy="2451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8" y="5264826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47800" y="266700"/>
            <a:ext cx="15925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문자는 컴퓨터에서 내부적으로 아스키코드표를 이용해 숫자로 관리된다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45" y="7890486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46" y="7890486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52700"/>
            <a:ext cx="16446200" cy="502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5947" t="84848" r="50424" b="6061"/>
          <a:stretch/>
        </p:blipFill>
        <p:spPr>
          <a:xfrm>
            <a:off x="5715000" y="6819900"/>
            <a:ext cx="388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8" y="419100"/>
            <a:ext cx="14930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people , carPassengers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수가 바뀌어도 작동이 되어야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41529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829300"/>
            <a:ext cx="8382000" cy="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95600" y="1409700"/>
            <a:ext cx="13487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X+3*y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 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y-2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 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x&lt;5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71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저장후 백의자리 이하는 버리고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없어진다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84175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32173"/>
            <a:ext cx="2057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5600700"/>
            <a:ext cx="1493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0, 2, 4, 6, 8 …</a:t>
            </a: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1, 3, 5, 7, 9 …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12" y="7231916"/>
            <a:ext cx="9696151" cy="2559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353300"/>
            <a:ext cx="4382035" cy="10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638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58128" y="4991100"/>
            <a:ext cx="1674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301563"/>
            <a:ext cx="2674835" cy="1401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843" y="2152652"/>
            <a:ext cx="8056991" cy="1009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79390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?  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30032" y="342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724</Words>
  <Application>Microsoft Office PowerPoint</Application>
  <PresentationFormat>사용자 지정</PresentationFormat>
  <Paragraphs>145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380</cp:revision>
  <dcterms:created xsi:type="dcterms:W3CDTF">2022-10-23T12:09:39Z</dcterms:created>
  <dcterms:modified xsi:type="dcterms:W3CDTF">2023-09-24T03:14:43Z</dcterms:modified>
</cp:coreProperties>
</file>