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8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1FA442-8171-4EBF-65A2-19C90654959D}"/>
              </a:ext>
            </a:extLst>
          </p:cNvPr>
          <p:cNvSpPr/>
          <p:nvPr/>
        </p:nvSpPr>
        <p:spPr>
          <a:xfrm>
            <a:off x="1447800" y="7364271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C05CB3-45A9-FA20-A8E0-BE6F095B8777}"/>
              </a:ext>
            </a:extLst>
          </p:cNvPr>
          <p:cNvSpPr txBox="1"/>
          <p:nvPr/>
        </p:nvSpPr>
        <p:spPr>
          <a:xfrm>
            <a:off x="762000" y="1562100"/>
            <a:ext cx="14167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멤버메서드를 자식에게 상속한다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12982</TotalTime>
  <Words>134</Words>
  <Application>Microsoft Office PowerPoint</Application>
  <PresentationFormat>사용자 지정</PresentationFormat>
  <Paragraphs>48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50</cp:revision>
  <dcterms:created xsi:type="dcterms:W3CDTF">2022-10-23T12:09:39Z</dcterms:created>
  <dcterms:modified xsi:type="dcterms:W3CDTF">2023-10-27T14:16:08Z</dcterms:modified>
</cp:coreProperties>
</file>