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7" r:id="rId14"/>
    <p:sldId id="621" r:id="rId15"/>
    <p:sldId id="618" r:id="rId16"/>
    <p:sldId id="620" r:id="rId17"/>
    <p:sldId id="623" r:id="rId18"/>
    <p:sldId id="625" r:id="rId19"/>
    <p:sldId id="622" r:id="rId20"/>
    <p:sldId id="626" r:id="rId21"/>
    <p:sldId id="627" r:id="rId22"/>
    <p:sldId id="663" r:id="rId23"/>
    <p:sldId id="661" r:id="rId24"/>
    <p:sldId id="665" r:id="rId25"/>
    <p:sldId id="662" r:id="rId26"/>
    <p:sldId id="664" r:id="rId27"/>
    <p:sldId id="666" r:id="rId28"/>
    <p:sldId id="667" r:id="rId29"/>
    <p:sldId id="281" r:id="rId30"/>
    <p:sldId id="638" r:id="rId31"/>
    <p:sldId id="629" r:id="rId32"/>
    <p:sldId id="630" r:id="rId33"/>
    <p:sldId id="631" r:id="rId34"/>
    <p:sldId id="632" r:id="rId35"/>
    <p:sldId id="633" r:id="rId36"/>
    <p:sldId id="624" r:id="rId37"/>
    <p:sldId id="634" r:id="rId38"/>
    <p:sldId id="635" r:id="rId39"/>
    <p:sldId id="628" r:id="rId40"/>
    <p:sldId id="374" r:id="rId41"/>
    <p:sldId id="642" r:id="rId42"/>
    <p:sldId id="668" r:id="rId43"/>
    <p:sldId id="637" r:id="rId44"/>
    <p:sldId id="640" r:id="rId45"/>
    <p:sldId id="641" r:id="rId46"/>
    <p:sldId id="669" r:id="rId47"/>
    <p:sldId id="670" r:id="rId48"/>
    <p:sldId id="643" r:id="rId49"/>
    <p:sldId id="671" r:id="rId50"/>
    <p:sldId id="644" r:id="rId51"/>
    <p:sldId id="645" r:id="rId52"/>
    <p:sldId id="646" r:id="rId53"/>
    <p:sldId id="647" r:id="rId54"/>
    <p:sldId id="648" r:id="rId55"/>
    <p:sldId id="652" r:id="rId56"/>
    <p:sldId id="649" r:id="rId57"/>
    <p:sldId id="650" r:id="rId58"/>
    <p:sldId id="651" r:id="rId59"/>
    <p:sldId id="655" r:id="rId60"/>
    <p:sldId id="658" r:id="rId61"/>
    <p:sldId id="672" r:id="rId62"/>
    <p:sldId id="275" r:id="rId6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microsoft.com/office/2007/relationships/hdphoto" Target="../media/hdphoto2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801995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 또한 디폴트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59403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66852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4466852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=""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=""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=""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=""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=""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=""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=""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=""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=""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=""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.toString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638426" y="1104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80745" y="11049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923064" y="11049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89270" y="13240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936206" y="13027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773026" y="13240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6" y="26289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45" y="26341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4" y="26289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45339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566" y="45339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229317" y="75819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33DA09A-511A-C62F-A49A-C0D2F5C85280}"/>
              </a:ext>
            </a:extLst>
          </p:cNvPr>
          <p:cNvSpPr txBox="1"/>
          <p:nvPr/>
        </p:nvSpPr>
        <p:spPr>
          <a:xfrm>
            <a:off x="466726" y="21234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상속의 필요성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="" xmlns:a16="http://schemas.microsoft.com/office/drawing/2014/main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="" xmlns:a16="http://schemas.microsoft.com/office/drawing/2014/main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="" xmlns:a16="http://schemas.microsoft.com/office/drawing/2014/main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="" xmlns:a16="http://schemas.microsoft.com/office/drawing/2014/main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257300"/>
            <a:ext cx="10260008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4" y="6591300"/>
            <a:ext cx="3986831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239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11088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30200" y="41529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910" y="4953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mtClean="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=""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 조건으로 옳지 않은것은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(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2_1()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메세드를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일치하는것은 오버로딩의 조건이다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오버라이딩을 반환타입까지 모두 일치해야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000" y="5143500"/>
            <a:ext cx="13335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33700"/>
            <a:ext cx="6248400" cy="707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에러가 발생하는 이유는 무엇인지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static void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2_2()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2552700"/>
            <a:ext cx="101622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적절한 클래스에 넣어 설계해보자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double width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height 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getArea()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          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boolean isSquare()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equals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하여 면적이 같으면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object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원형은 아래와 같다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boolean equals(Object obj)  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23536</TotalTime>
  <Words>888</Words>
  <Application>Microsoft Office PowerPoint</Application>
  <PresentationFormat>사용자 지정</PresentationFormat>
  <Paragraphs>213</Paragraphs>
  <Slides>62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1114</cp:revision>
  <cp:lastPrinted>2023-04-22T04:59:00Z</cp:lastPrinted>
  <dcterms:created xsi:type="dcterms:W3CDTF">2022-10-23T12:09:39Z</dcterms:created>
  <dcterms:modified xsi:type="dcterms:W3CDTF">2023-04-22T07:52:24Z</dcterms:modified>
</cp:coreProperties>
</file>