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976" r:id="rId5"/>
    <p:sldId id="991" r:id="rId6"/>
    <p:sldId id="977" r:id="rId7"/>
    <p:sldId id="992" r:id="rId8"/>
    <p:sldId id="979" r:id="rId9"/>
    <p:sldId id="989" r:id="rId10"/>
    <p:sldId id="1010" r:id="rId11"/>
    <p:sldId id="374" r:id="rId12"/>
    <p:sldId id="1004" r:id="rId13"/>
    <p:sldId id="1006" r:id="rId14"/>
    <p:sldId id="1005" r:id="rId15"/>
    <p:sldId id="1007" r:id="rId16"/>
    <p:sldId id="275" r:id="rId17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7" autoAdjust="0"/>
  </p:normalViewPr>
  <p:slideViewPr>
    <p:cSldViewPr>
      <p:cViewPr varScale="1">
        <p:scale>
          <a:sx n="72" d="100"/>
          <a:sy n="72" d="100"/>
        </p:scale>
        <p:origin x="100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0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microsoft.com/office/2007/relationships/hdphoto" Target="../media/hdphoto3.wdp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355DC9-0816-E15B-0766-2CECF5F0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14085518" cy="693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D23FCA8-74AD-A7AD-7189-726E5CAA4F6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E093421E-F805-A9CA-1D37-CDEF747418A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0702D397-C4B9-2291-72D0-961B3298E53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9067800" y="3658970"/>
            <a:ext cx="1205345" cy="4939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9D7C5C4-8B71-79B4-C515-D244A3556A4D}"/>
              </a:ext>
            </a:extLst>
          </p:cNvPr>
          <p:cNvSpPr/>
          <p:nvPr/>
        </p:nvSpPr>
        <p:spPr>
          <a:xfrm>
            <a:off x="5105400" y="4152900"/>
            <a:ext cx="396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AAF638-5870-9856-B612-5F28453B2474}"/>
              </a:ext>
            </a:extLst>
          </p:cNvPr>
          <p:cNvSpPr txBox="1"/>
          <p:nvPr/>
        </p:nvSpPr>
        <p:spPr>
          <a:xfrm>
            <a:off x="10273145" y="333580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8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4593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31865ED-AC86-40B0-559D-654A8C60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1" y="6232479"/>
            <a:ext cx="9651617" cy="3940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3E7BB62-3A69-8D61-2029-8C35FAF88C23}"/>
              </a:ext>
            </a:extLst>
          </p:cNvPr>
          <p:cNvSpPr txBox="1"/>
          <p:nvPr/>
        </p:nvSpPr>
        <p:spPr>
          <a:xfrm>
            <a:off x="1219200" y="1210906"/>
            <a:ext cx="1652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데이터를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변수로 초기화 한 후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관련 클래스를 이용하여 객체화 하여 두번째 특기인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코딩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가져와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76062E0-AC62-6AA3-A26B-862814A8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76500"/>
            <a:ext cx="9771743" cy="3474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5B8CAC-728B-C325-1F41-7DC85A10A19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813A31E-A10E-CE3A-2B6D-2FC1804218F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69E6D7F-BAE4-EE36-DD19-E7D050195F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t="64873" b="23030"/>
          <a:stretch/>
        </p:blipFill>
        <p:spPr>
          <a:xfrm>
            <a:off x="648029" y="8572500"/>
            <a:ext cx="9885714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D0183CF-2920-010D-245F-B08F7893FF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26979" t="72781" b="15122"/>
          <a:stretch/>
        </p:blipFill>
        <p:spPr>
          <a:xfrm>
            <a:off x="3315029" y="8857289"/>
            <a:ext cx="7218714" cy="45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075F250-8B08-E586-817B-CD0CCEBD6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1400" y="6130636"/>
            <a:ext cx="4560291" cy="239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400300"/>
            <a:ext cx="17627601" cy="7086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7C8940-1280-9F30-DFB3-6C24A24D1B4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9A1D103A-AA32-A5FE-B717-E401CDE194C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E7BB62-3A69-8D61-2029-8C35FAF88C23}"/>
              </a:ext>
            </a:extLst>
          </p:cNvPr>
          <p:cNvSpPr txBox="1"/>
          <p:nvPr/>
        </p:nvSpPr>
        <p:spPr>
          <a:xfrm>
            <a:off x="838200" y="1028700"/>
            <a:ext cx="16521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다음은 </a:t>
            </a:r>
            <a:r>
              <a:rPr lang="en-US" altLang="ko-KR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응답으로 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형태이다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 실질적인 대답은 빨간색 부분이다 이 응답만을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파싱하여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2324100"/>
            <a:ext cx="1661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String </a:t>
            </a:r>
            <a:r>
              <a:rPr lang="en-US" altLang="ko-KR" sz="2800" u="sng" dirty="0" err="1">
                <a:latin typeface="Consolas" panose="020B0609020204030204" pitchFamily="49" charset="0"/>
              </a:rPr>
              <a:t>str</a:t>
            </a:r>
            <a:r>
              <a:rPr lang="en-US" altLang="ko-KR" sz="2800" dirty="0">
                <a:latin typeface="Consolas" panose="020B0609020204030204" pitchFamily="49" charset="0"/>
              </a:rPr>
              <a:t> = "{\"id\":\"chatcmpl-6vX5cfe1VRa29F7AzS8kBmYjbh4In\",\"object\":\"</a:t>
            </a:r>
            <a:r>
              <a:rPr lang="en-US" altLang="ko-KR" sz="2800" dirty="0" err="1">
                <a:latin typeface="Consolas" panose="020B0609020204030204" pitchFamily="49" charset="0"/>
              </a:rPr>
              <a:t>chat.completion</a:t>
            </a:r>
            <a:r>
              <a:rPr lang="en-US" altLang="ko-KR" sz="2800" dirty="0">
                <a:latin typeface="Consolas" panose="020B0609020204030204" pitchFamily="49" charset="0"/>
              </a:rPr>
              <a:t>\",\"created\":1679169912,\"model\":\"gpt-3.5-turbo-0301\",\"usage\":{\"</a:t>
            </a:r>
            <a:r>
              <a:rPr lang="en-US" altLang="ko-KR" sz="2800" dirty="0" err="1">
                <a:latin typeface="Consolas" panose="020B0609020204030204" pitchFamily="49" charset="0"/>
              </a:rPr>
              <a:t>prompt_tokens</a:t>
            </a:r>
            <a:r>
              <a:rPr lang="en-US" altLang="ko-KR" sz="2800" dirty="0">
                <a:latin typeface="Consolas" panose="020B0609020204030204" pitchFamily="49" charset="0"/>
              </a:rPr>
              <a:t>\":11,\"</a:t>
            </a:r>
            <a:r>
              <a:rPr lang="en-US" altLang="ko-KR" sz="2800" dirty="0" err="1">
                <a:latin typeface="Consolas" panose="020B0609020204030204" pitchFamily="49" charset="0"/>
              </a:rPr>
              <a:t>completion_tokens</a:t>
            </a:r>
            <a:r>
              <a:rPr lang="en-US" altLang="ko-KR" sz="2800" dirty="0">
                <a:latin typeface="Consolas" panose="020B0609020204030204" pitchFamily="49" charset="0"/>
              </a:rPr>
              <a:t>\":32,\"</a:t>
            </a:r>
            <a:r>
              <a:rPr lang="en-US" altLang="ko-KR" sz="2800" dirty="0" err="1">
                <a:latin typeface="Consolas" panose="020B0609020204030204" pitchFamily="49" charset="0"/>
              </a:rPr>
              <a:t>total_tokens</a:t>
            </a:r>
            <a:r>
              <a:rPr lang="en-US" altLang="ko-KR" sz="2800" dirty="0">
                <a:latin typeface="Consolas" panose="020B0609020204030204" pitchFamily="49" charset="0"/>
              </a:rPr>
              <a:t>\":43},\"choices\":[{\"message\":{\"role\":\"assistant\",\"content\":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\＂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저는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AI </a:t>
            </a:r>
            <a:r>
              <a:rPr lang="ko-KR" alt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어시스턴트입니다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어떤 도움이 필요하신가요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?\"</a:t>
            </a:r>
            <a:r>
              <a:rPr lang="en-US" altLang="ko-KR" sz="2800" dirty="0">
                <a:latin typeface="Consolas" panose="020B0609020204030204" pitchFamily="49" charset="0"/>
              </a:rPr>
              <a:t>},\"</a:t>
            </a:r>
            <a:r>
              <a:rPr lang="en-US" altLang="ko-KR" sz="2800" dirty="0" err="1">
                <a:latin typeface="Consolas" panose="020B0609020204030204" pitchFamily="49" charset="0"/>
              </a:rPr>
              <a:t>finish_reason</a:t>
            </a:r>
            <a:r>
              <a:rPr lang="en-US" altLang="ko-KR" sz="2800" dirty="0">
                <a:latin typeface="Consolas" panose="020B0609020204030204" pitchFamily="49" charset="0"/>
              </a:rPr>
              <a:t>\":\"stop\",\"index\":0}]}";</a:t>
            </a:r>
            <a:endParaRPr lang="en-US" altLang="ko-KR" sz="28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6286500"/>
            <a:ext cx="15360807" cy="228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F3AC0AB-3A55-002B-B8B1-50D003FECBE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F30E9A3-0A91-8697-4BC3-6428C46C550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5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57300"/>
            <a:ext cx="17291492" cy="861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8FAD2F-1BD5-4FB1-02B9-65FA6D53F40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84508EE-19F3-6CC1-4315-D31D25FB83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113720" y="1595232"/>
            <a:ext cx="674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1723381" y="529590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179058" y="1104900"/>
            <a:ext cx="16521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만들어 아무 내용이나 넣고 해당 파일을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내용을 읽어 콘솔창에 출력해보자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스트림이기에 한글은 쓰지 말자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단위로 계산하면 한글도 가능은 하나 난이도가 올라간다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경로는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Properties -&gt; Location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복사하자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1DEC2A-CF66-481C-5A98-10264DF93F1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842E0B2D-5388-81D4-80D1-4AA5E836352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B60C40F-7F9E-BEE4-8329-33005431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2900"/>
            <a:ext cx="9601200" cy="53939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6520610-D48B-97B7-1735-09E48E1CF5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9"/>
                    </a14:imgEffect>
                  </a14:imgLayer>
                </a14:imgProps>
              </a:ext>
            </a:extLst>
          </a:blip>
          <a:srcRect t="24016" b="19476"/>
          <a:stretch/>
        </p:blipFill>
        <p:spPr>
          <a:xfrm>
            <a:off x="838200" y="5448299"/>
            <a:ext cx="9601200" cy="3048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70EED24-0AC8-13BA-4381-1C377E538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600" y="5424054"/>
            <a:ext cx="6165812" cy="24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628900"/>
            <a:ext cx="1105073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F3882B-AAB9-EAD4-191E-EA70EFE8B7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589E21D6-41F9-AB6B-1F8D-9EBAE5AD40D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E7BB62-3A69-8D61-2029-8C35FAF88C23}"/>
              </a:ext>
            </a:extLst>
          </p:cNvPr>
          <p:cNvSpPr txBox="1"/>
          <p:nvPr/>
        </p:nvSpPr>
        <p:spPr>
          <a:xfrm>
            <a:off x="609600" y="1181100"/>
            <a:ext cx="165211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original.txt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내용을 읽은 후 </a:t>
            </a:r>
            <a:r>
              <a:rPr lang="en-US" altLang="ko-KR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original_copy.txt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출력을 하여 파일을 복사해보자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original_copy.txt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파일이 존재하지 않아도 해당이름으로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을하면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파일을 생성해준다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B3B98D-EFB7-F5D0-2DE8-D90A4C0BF6B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CF9E175C-48BC-353E-C707-F0A7278A379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FBDC5DF-1DC4-089A-4BC6-67267AA0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90900"/>
            <a:ext cx="8461340" cy="6629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9B98ADE-77E3-AD03-3197-6B43D1EE8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t="28735" b="18391"/>
          <a:stretch/>
        </p:blipFill>
        <p:spPr>
          <a:xfrm>
            <a:off x="609600" y="5295900"/>
            <a:ext cx="846134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0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DB1032-4C1A-2217-1913-F57E9FF4092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194BE3B-80C7-D46A-79CC-89406CCC64E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AE5CA42-4DE8-CEA6-604D-55FC99D4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57300"/>
            <a:ext cx="13639800" cy="892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FCFD7E-1F85-385E-4396-41BD1DCE415E}"/>
              </a:ext>
            </a:extLst>
          </p:cNvPr>
          <p:cNvSpPr txBox="1"/>
          <p:nvPr/>
        </p:nvSpPr>
        <p:spPr>
          <a:xfrm>
            <a:off x="685800" y="1257300"/>
            <a:ext cx="165211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바이트 기반으로 파일을 읽은 후 다른 이름으로 다시 출력하여 파일을 복사했다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파일들은 바이트 단위로 기록이 되기에  해당 소스코드는 그대로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jpg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그림파일 역시 복사가 가능하다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그림 파일로 변경하여 복사가 되는지 실험해보자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아무 그림파일이나 인터넷에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다운받은후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 패키지에 넣어서 해보자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89199"/>
            <a:ext cx="10925749" cy="601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2A3C7C-4C57-CC2C-9F16-60F5389F963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B681C83-0963-E005-34C3-FA260E6A028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19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D29A58-633C-CA3B-D457-7BC6CD266C3F}"/>
              </a:ext>
            </a:extLst>
          </p:cNvPr>
          <p:cNvSpPr txBox="1"/>
          <p:nvPr/>
        </p:nvSpPr>
        <p:spPr>
          <a:xfrm>
            <a:off x="1219200" y="1295676"/>
            <a:ext cx="16521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파일복사 프로그램의 성능 개선을 위해 입출력 모두 버퍼 보조 스트림을 적용해보자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BE6900-6243-5BFD-65E1-BB7A87BE3F1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D628B60-08CD-0CF5-E98E-FC6F92676C5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6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31802</TotalTime>
  <Words>308</Words>
  <Application>Microsoft Office PowerPoint</Application>
  <PresentationFormat>사용자 지정</PresentationFormat>
  <Paragraphs>39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3132</cp:revision>
  <cp:lastPrinted>2023-03-12T07:02:51Z</cp:lastPrinted>
  <dcterms:created xsi:type="dcterms:W3CDTF">2022-10-23T12:09:39Z</dcterms:created>
  <dcterms:modified xsi:type="dcterms:W3CDTF">2023-11-18T16:15:56Z</dcterms:modified>
</cp:coreProperties>
</file>