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710" r:id="rId15"/>
    <p:sldId id="716" r:id="rId16"/>
    <p:sldId id="717" r:id="rId17"/>
    <p:sldId id="718" r:id="rId18"/>
    <p:sldId id="719" r:id="rId19"/>
    <p:sldId id="769" r:id="rId20"/>
    <p:sldId id="661" r:id="rId21"/>
    <p:sldId id="720" r:id="rId22"/>
    <p:sldId id="721" r:id="rId23"/>
    <p:sldId id="722" r:id="rId24"/>
    <p:sldId id="723" r:id="rId25"/>
    <p:sldId id="724" r:id="rId26"/>
    <p:sldId id="725" r:id="rId27"/>
    <p:sldId id="726" r:id="rId28"/>
    <p:sldId id="729" r:id="rId29"/>
    <p:sldId id="728" r:id="rId30"/>
    <p:sldId id="730" r:id="rId31"/>
    <p:sldId id="770" r:id="rId32"/>
    <p:sldId id="772" r:id="rId33"/>
    <p:sldId id="732" r:id="rId34"/>
    <p:sldId id="771" r:id="rId35"/>
    <p:sldId id="733" r:id="rId36"/>
    <p:sldId id="281" r:id="rId37"/>
    <p:sldId id="727" r:id="rId38"/>
    <p:sldId id="734" r:id="rId39"/>
    <p:sldId id="735" r:id="rId40"/>
    <p:sldId id="736" r:id="rId41"/>
    <p:sldId id="741" r:id="rId42"/>
    <p:sldId id="737" r:id="rId43"/>
    <p:sldId id="747" r:id="rId44"/>
    <p:sldId id="748" r:id="rId45"/>
    <p:sldId id="738" r:id="rId46"/>
    <p:sldId id="739" r:id="rId47"/>
    <p:sldId id="742" r:id="rId48"/>
    <p:sldId id="773" r:id="rId49"/>
    <p:sldId id="743" r:id="rId50"/>
    <p:sldId id="744" r:id="rId51"/>
    <p:sldId id="745" r:id="rId52"/>
    <p:sldId id="746" r:id="rId53"/>
    <p:sldId id="749" r:id="rId54"/>
    <p:sldId id="752" r:id="rId55"/>
    <p:sldId id="753" r:id="rId56"/>
    <p:sldId id="374" r:id="rId57"/>
    <p:sldId id="694" r:id="rId58"/>
    <p:sldId id="756" r:id="rId59"/>
    <p:sldId id="754" r:id="rId60"/>
    <p:sldId id="755" r:id="rId61"/>
    <p:sldId id="757" r:id="rId62"/>
    <p:sldId id="758" r:id="rId63"/>
    <p:sldId id="759" r:id="rId64"/>
    <p:sldId id="760" r:id="rId65"/>
    <p:sldId id="775" r:id="rId66"/>
    <p:sldId id="774" r:id="rId67"/>
    <p:sldId id="776" r:id="rId68"/>
    <p:sldId id="777" r:id="rId69"/>
    <p:sldId id="761" r:id="rId70"/>
    <p:sldId id="766" r:id="rId71"/>
    <p:sldId id="762" r:id="rId72"/>
    <p:sldId id="767" r:id="rId73"/>
    <p:sldId id="768" r:id="rId74"/>
    <p:sldId id="275" r:id="rId7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2023-09-02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2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637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676400" y="440647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9067800" y="423086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6927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14700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14700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25E3A-12B9-FFCB-1101-6B836A3C3C78}"/>
              </a:ext>
            </a:extLst>
          </p:cNvPr>
          <p:cNvSpPr txBox="1"/>
          <p:nvPr/>
        </p:nvSpPr>
        <p:spPr>
          <a:xfrm>
            <a:off x="1007320" y="350103"/>
            <a:ext cx="839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1143000" y="8343900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"/>
            <a:ext cx="7620000" cy="9884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66700"/>
            <a:ext cx="9607827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13335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55596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공격할 것인지 구현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03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43F74-7C75-C864-6F32-3AFA652C0AEF}"/>
              </a:ext>
            </a:extLst>
          </p:cNvPr>
          <p:cNvSpPr txBox="1"/>
          <p:nvPr/>
        </p:nvSpPr>
        <p:spPr>
          <a:xfrm>
            <a:off x="743020" y="354865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간의 관계를 생각하여 상속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 관계대로 구성하여 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Item,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배열대신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ex) </a:t>
            </a:r>
            <a:r>
              <a:rPr lang="en-US" altLang="ko-KR" sz="3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List&lt;Item&gt;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3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new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ArrayList</a:t>
            </a:r>
            <a:r>
              <a:rPr lang="en-US" altLang="ko-KR" sz="3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&lt;Item&gt;();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어떤 클래스를 상속 받아야 하는가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05500"/>
            <a:ext cx="1137856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1" y="266700"/>
            <a:ext cx="14630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2. 1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번에서 선언한 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바코드 넘버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(String),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마일리지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비율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생성자를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물품 가격의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1%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적립된다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이벤트로 인해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3%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적립된다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15" y="7353300"/>
            <a:ext cx="7153485" cy="2874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090" y="6193412"/>
            <a:ext cx="896789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24" y="4229100"/>
            <a:ext cx="9540076" cy="30597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18" y="7560860"/>
            <a:ext cx="3927764" cy="2667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35673" y="6345812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423CC-10FB-6F5C-3E0A-10985C705B98}"/>
              </a:ext>
            </a:extLst>
          </p:cNvPr>
          <p:cNvSpPr txBox="1"/>
          <p:nvPr/>
        </p:nvSpPr>
        <p:spPr>
          <a:xfrm>
            <a:off x="-26245" y="543556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0500"/>
            <a:ext cx="13286993" cy="6096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" y="14287"/>
            <a:ext cx="10918697" cy="96250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796" y="14287"/>
            <a:ext cx="7447502" cy="2538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371" y="2705100"/>
            <a:ext cx="7234829" cy="3886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0" y="59472"/>
            <a:ext cx="182499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장바구니에 담겨 있는 물품들의 금액 합계를 반환 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얼마나 쌓이는지 반환하는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getTotalMileage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담을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담을때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hint :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76700"/>
            <a:ext cx="10392578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093428"/>
            <a:ext cx="6289243" cy="4343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7746265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14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14300"/>
            <a:ext cx="10033093" cy="5562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키워드만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49911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181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가리킬 수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17143" y="2753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6057900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8" y="2781299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4300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68807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3264703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3241549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6193946"/>
            <a:ext cx="8305799" cy="32429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2502703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2502703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2502703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219200" y="430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네이밍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668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1.able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정해진것은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4343400" y="4533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33399" y="647700"/>
            <a:ext cx="18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2429021" y="733695"/>
            <a:ext cx="412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3000" y="6569214"/>
            <a:ext cx="128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0386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53249" y="9043548"/>
            <a:ext cx="369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건설로봇 | StarCraft 2 Wiki | Fandom">
            <a:extLst>
              <a:ext uri="{FF2B5EF4-FFF2-40B4-BE49-F238E27FC236}">
                <a16:creationId xmlns:a16="http://schemas.microsoft.com/office/drawing/2014/main" id="{6F8FDB10-B36B-0671-6FAF-8B3941CD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89777"/>
            <a:ext cx="1015451" cy="12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AE158D-2A6F-123A-3E68-74BCE4F0C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878" y="6460103"/>
            <a:ext cx="1123413" cy="87064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0BDD692-4FD0-2CF5-3F21-9A844286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599" y="6434091"/>
            <a:ext cx="823956" cy="10079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F390AF7-AEE9-0855-C114-2145CC9E8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115" y="6538613"/>
            <a:ext cx="84167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"/>
            <a:ext cx="10259415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5219700"/>
            <a:ext cx="1691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불가능한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생길때마다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늘어난다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개라면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105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Repair2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26ADBD-EBE5-6004-5A2D-A265EB4B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" y="7647891"/>
            <a:ext cx="5680607" cy="199407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E318A6-D1FF-9FA7-AB5E-16F87D2E4883}"/>
              </a:ext>
            </a:extLst>
          </p:cNvPr>
          <p:cNvSpPr/>
          <p:nvPr/>
        </p:nvSpPr>
        <p:spPr>
          <a:xfrm>
            <a:off x="3035168" y="778328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304800" y="3429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609" y="2247900"/>
            <a:ext cx="1801939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 때 쓰인다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" y="73533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즉 추상이 아닌 구현된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물려 줘야 하는 강한 의존관계라면 상속을 해주고 그게 아니라면 인터페이스를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붙이는것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 좋다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9579673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123410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변수와 동일하게 적용된다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 없이 클래스 이름으로 사용한다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생성한거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아닌가요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1050072"/>
            <a:ext cx="1615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045387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096001"/>
            <a:ext cx="6857136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6210300"/>
            <a:ext cx="8458200" cy="838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703389"/>
            <a:ext cx="8153400" cy="1291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026791"/>
            <a:ext cx="6857136" cy="14384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09568" y="3264587"/>
            <a:ext cx="8132060" cy="283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1941628" y="3264587"/>
            <a:ext cx="1964872" cy="2945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953500" y="3264587"/>
            <a:ext cx="2988128" cy="1438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658" y="15650"/>
            <a:ext cx="5043942" cy="17582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CD6731-B583-B2F9-19A8-E12C788A4E76}"/>
              </a:ext>
            </a:extLst>
          </p:cNvPr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90500"/>
            <a:ext cx="17145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void attack(User),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 및  무기 객체를 받는다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damage,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durability,toString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초기화한다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295900"/>
            <a:ext cx="7557766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2959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10226983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109686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905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14300"/>
            <a:ext cx="8652957" cy="3603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6" y="3924300"/>
            <a:ext cx="10316689" cy="5715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1" y="73042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36258" y="7064326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7048500"/>
            <a:ext cx="1028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정의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310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1" y="5130372"/>
            <a:ext cx="9067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참조변수안에는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실질적인 무기 객체들이 들어있다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1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25675</TotalTime>
  <Words>1239</Words>
  <Application>Microsoft Office PowerPoint</Application>
  <PresentationFormat>사용자 지정</PresentationFormat>
  <Paragraphs>213</Paragraphs>
  <Slides>74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3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1486</cp:revision>
  <cp:lastPrinted>2023-03-05T06:41:03Z</cp:lastPrinted>
  <dcterms:created xsi:type="dcterms:W3CDTF">2022-10-23T12:09:39Z</dcterms:created>
  <dcterms:modified xsi:type="dcterms:W3CDTF">2023-09-02T03:00:09Z</dcterms:modified>
</cp:coreProperties>
</file>