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2" r:id="rId20"/>
    <p:sldId id="780" r:id="rId21"/>
    <p:sldId id="781" r:id="rId22"/>
    <p:sldId id="783" r:id="rId23"/>
    <p:sldId id="784" r:id="rId24"/>
    <p:sldId id="785" r:id="rId25"/>
    <p:sldId id="786" r:id="rId26"/>
    <p:sldId id="811" r:id="rId27"/>
    <p:sldId id="812" r:id="rId28"/>
    <p:sldId id="787" r:id="rId29"/>
    <p:sldId id="789" r:id="rId30"/>
    <p:sldId id="790" r:id="rId31"/>
    <p:sldId id="788" r:id="rId32"/>
    <p:sldId id="791" r:id="rId33"/>
    <p:sldId id="728" r:id="rId34"/>
    <p:sldId id="803" r:id="rId35"/>
    <p:sldId id="813" r:id="rId36"/>
    <p:sldId id="810" r:id="rId37"/>
    <p:sldId id="374" r:id="rId38"/>
    <p:sldId id="792" r:id="rId39"/>
    <p:sldId id="793" r:id="rId40"/>
    <p:sldId id="800" r:id="rId41"/>
    <p:sldId id="794" r:id="rId42"/>
    <p:sldId id="796" r:id="rId43"/>
    <p:sldId id="797" r:id="rId44"/>
    <p:sldId id="798" r:id="rId45"/>
    <p:sldId id="799" r:id="rId46"/>
    <p:sldId id="801" r:id="rId47"/>
    <p:sldId id="795" r:id="rId48"/>
    <p:sldId id="759" r:id="rId49"/>
    <p:sldId id="760" r:id="rId50"/>
    <p:sldId id="809" r:id="rId51"/>
    <p:sldId id="807" r:id="rId52"/>
    <p:sldId id="808" r:id="rId53"/>
    <p:sldId id="275" r:id="rId5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2023-04-30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1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microsoft.com/office/2007/relationships/hdphoto" Target="../media/hdphoto5.wdp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microsoft.com/office/2007/relationships/hdphoto" Target="../media/hdphoto4.wdp"/><Relationship Id="rId4" Type="http://schemas.openxmlformats.org/officeDocument/2006/relationships/image" Target="../media/image10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1333500"/>
            <a:ext cx="176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27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629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5913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3572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53804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2286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4572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0"/>
            <a:ext cx="9753600" cy="792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실행흐름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0099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781300"/>
            <a:ext cx="5939015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611172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예외의 최상위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917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66675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62741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클래스의 인스턴스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예외 발생시 객체를 생성하여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1717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686800" y="40342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019300"/>
            <a:ext cx="85610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던지기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9079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81000" y="71247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3815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719078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906000" y="70879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1529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9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넘기기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02511"/>
            <a:ext cx="8393313" cy="17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29998"/>
            <a:ext cx="10010191" cy="7413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066800" y="1169134"/>
            <a:ext cx="1405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예외와 상관없이 반드시 실행되어야 하는 코드가 있다면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4533900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334750" y="4390935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"/>
            <a:ext cx="11576222" cy="8382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5847071"/>
            <a:ext cx="228600" cy="668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067050" y="5362665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68199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발생하지 않으면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3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"/>
            <a:ext cx="11811000" cy="95674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7466231"/>
            <a:ext cx="762000" cy="146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0" y="8953500"/>
            <a:ext cx="1181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010400" y="68199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실행 될 수 없다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1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2176"/>
            <a:ext cx="9525000" cy="705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143500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" y="5295900"/>
            <a:ext cx="9296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8572500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57400" y="8017014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11611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6210300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670059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8700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972300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96200" y="3429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09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499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324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00100"/>
            <a:ext cx="838434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8825"/>
            <a:ext cx="798195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686300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753775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5100"/>
            <a:ext cx="8197272" cy="381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2705100"/>
            <a:ext cx="8317523" cy="5867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9799" y="2728912"/>
            <a:ext cx="8283768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33400" y="309329"/>
            <a:ext cx="1577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1~100 </a:t>
            </a: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149239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86300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00088" y="239504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02920" y="3905863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2610474"/>
            <a:ext cx="5943600" cy="4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290"/>
            <a:ext cx="10229650" cy="101084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399" y="64290"/>
            <a:ext cx="10229651" cy="101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38100"/>
            <a:ext cx="1813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Main </a:t>
            </a: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 err="1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같이 만들어서 사용해보자</a:t>
            </a:r>
            <a:endParaRPr lang="en-US" altLang="ko-KR" sz="32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빈칸 부분을 적절하게 채워 넣어 </a:t>
            </a:r>
            <a:r>
              <a:rPr lang="en-US" altLang="ko-KR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124561356 </a:t>
            </a: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 </a:t>
            </a:r>
            <a:r>
              <a:rPr lang="ko-KR" altLang="en-US" sz="32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되도록 실행흐름을 만들어보자</a:t>
            </a:r>
            <a:endParaRPr lang="en-US" altLang="ko-KR" sz="3200" dirty="0" smtClean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사용시 반드시 예외처리를 하도록 </a:t>
            </a:r>
            <a:r>
              <a:rPr lang="ko-KR" altLang="en-US" sz="28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강제할것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" y="1675671"/>
            <a:ext cx="8793187" cy="8649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467100"/>
            <a:ext cx="3637189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295900"/>
            <a:ext cx="2514600" cy="35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3" y="7886700"/>
            <a:ext cx="2514600" cy="35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638299"/>
            <a:ext cx="2514600" cy="35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1638299"/>
            <a:ext cx="7932635" cy="5699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28" y="7505700"/>
            <a:ext cx="3713872" cy="21960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3222674"/>
            <a:ext cx="990599" cy="514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1" y="3914248"/>
            <a:ext cx="7619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14700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42" y="7743314"/>
            <a:ext cx="4078458" cy="18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4191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336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7773" y="5526302"/>
            <a:ext cx="10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</a:t>
            </a:r>
            <a:r>
              <a:rPr lang="ko-KR" altLang="en-US" sz="2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체크 등등 실행하지 않아도 </a:t>
            </a:r>
            <a:r>
              <a:rPr lang="ko-KR" altLang="en-US" sz="24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알수</a:t>
            </a:r>
            <a:r>
              <a:rPr lang="ko-KR" altLang="en-US" sz="24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있는에러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496800" y="5366609"/>
            <a:ext cx="67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371600" y="29337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써먹는걸까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안나게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해야하는건데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왜 더 </a:t>
            </a:r>
            <a:r>
              <a:rPr lang="ko-KR" altLang="en-US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발생시키려는걸까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0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 활용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485900"/>
            <a:ext cx="115733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752600" y="8763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문제점이 무엇일까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3721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84926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 때 나는 다른 문구를 쓰고 싶은데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자기 맘대로 문구를 정해놓고 출력까지 해버리네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457200" y="6286500"/>
            <a:ext cx="173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나는 수리 가능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 여부만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반환해줄게</a:t>
            </a:r>
            <a:endParaRPr lang="en-US" altLang="ko-KR" sz="4000" dirty="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문구는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사용하는쪽에서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"/>
            <a:ext cx="89733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 것인지는 </a:t>
            </a:r>
            <a:r>
              <a:rPr lang="en-US" altLang="ko-KR" sz="40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제거 되었다</a:t>
            </a:r>
            <a:r>
              <a:rPr lang="en-US" altLang="ko-KR" sz="40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9200" y="8343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8700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895600" y="11811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1638300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791200" y="51435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7082492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만들어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477000" y="3744843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4000" y="33909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43500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858000" y="6987451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525000" y="663350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만으로 외부와 커뮤니케이션 하려면 이 아래부터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잔뜩 들어가야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1500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586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054743" y="5623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019800" y="54483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43100"/>
            <a:ext cx="1668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 목적으로 예외를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사용하는건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옳지 않다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문제점들인지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반환하는것보다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가독성이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좋아 지는지 등을 고려 해야 한다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2154525"/>
            <a:ext cx="1501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28" y="35433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43300"/>
            <a:ext cx="4957482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MyMath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5591175"/>
            <a:ext cx="8864135" cy="450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5600700"/>
            <a:ext cx="886413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발생 타이밍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310516" y="404245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86662" y="403090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81025" y="190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에러가 발생한다</a:t>
            </a:r>
            <a:r>
              <a:rPr lang="en-US" altLang="ko-KR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9296400" cy="8114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926" y="2019300"/>
            <a:ext cx="72230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674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test.txt </a:t>
            </a:r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24665" y="36957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867401" y="68199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708543" y="1633579"/>
            <a:ext cx="1641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우클릭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4802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44994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52358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62520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448800" y="78586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71474" y="976064"/>
            <a:ext cx="179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닫아 </a:t>
            </a:r>
            <a:r>
              <a:rPr lang="ko-KR" alt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82832"/>
            <a:ext cx="9561649" cy="6389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571500"/>
            <a:ext cx="9561649" cy="6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199" y="342900"/>
            <a:ext cx="834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클래스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468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09700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467100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448050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295901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295901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7797336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27584</TotalTime>
  <Words>735</Words>
  <Application>Microsoft Office PowerPoint</Application>
  <PresentationFormat>사용자 지정</PresentationFormat>
  <Paragraphs>143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1704</cp:revision>
  <cp:lastPrinted>2023-03-11T06:45:15Z</cp:lastPrinted>
  <dcterms:created xsi:type="dcterms:W3CDTF">2022-10-23T12:09:39Z</dcterms:created>
  <dcterms:modified xsi:type="dcterms:W3CDTF">2023-04-30T03:54:41Z</dcterms:modified>
</cp:coreProperties>
</file>