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7" r:id="rId2"/>
    <p:sldId id="258" r:id="rId3"/>
    <p:sldId id="259" r:id="rId4"/>
    <p:sldId id="437" r:id="rId5"/>
    <p:sldId id="501" r:id="rId6"/>
    <p:sldId id="502" r:id="rId7"/>
    <p:sldId id="503" r:id="rId8"/>
    <p:sldId id="281" r:id="rId9"/>
    <p:sldId id="504" r:id="rId10"/>
    <p:sldId id="505" r:id="rId11"/>
    <p:sldId id="506" r:id="rId12"/>
    <p:sldId id="507" r:id="rId13"/>
    <p:sldId id="508" r:id="rId14"/>
    <p:sldId id="509" r:id="rId15"/>
    <p:sldId id="510" r:id="rId16"/>
    <p:sldId id="511" r:id="rId17"/>
    <p:sldId id="516" r:id="rId18"/>
    <p:sldId id="512" r:id="rId19"/>
    <p:sldId id="514" r:id="rId20"/>
    <p:sldId id="513" r:id="rId21"/>
    <p:sldId id="515" r:id="rId22"/>
    <p:sldId id="374" r:id="rId23"/>
    <p:sldId id="517" r:id="rId24"/>
    <p:sldId id="518" r:id="rId25"/>
    <p:sldId id="519" r:id="rId26"/>
    <p:sldId id="520" r:id="rId27"/>
    <p:sldId id="521" r:id="rId28"/>
    <p:sldId id="523" r:id="rId29"/>
    <p:sldId id="522" r:id="rId30"/>
    <p:sldId id="524" r:id="rId31"/>
    <p:sldId id="385" r:id="rId32"/>
    <p:sldId id="482" r:id="rId33"/>
    <p:sldId id="275" r:id="rId3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5" autoAdjust="0"/>
  </p:normalViewPr>
  <p:slideViewPr>
    <p:cSldViewPr>
      <p:cViewPr varScale="1">
        <p:scale>
          <a:sx n="68" d="100"/>
          <a:sy n="68" d="100"/>
        </p:scale>
        <p:origin x="894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F2C30-10E1-4C46-91DC-BBDB9629E720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414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69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7.png"/><Relationship Id="rId7" Type="http://schemas.openxmlformats.org/officeDocument/2006/relationships/image" Target="../media/image78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86BE553-B223-E4E2-16B6-52C77166FE4A}"/>
              </a:ext>
            </a:extLst>
          </p:cNvPr>
          <p:cNvSpPr txBox="1"/>
          <p:nvPr/>
        </p:nvSpPr>
        <p:spPr>
          <a:xfrm>
            <a:off x="762000" y="731103"/>
            <a:ext cx="1028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인덱스는 변수도 사용 가능하다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8471350E-3FF0-003E-299B-DD0235344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095500"/>
            <a:ext cx="5486400" cy="20574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FAC9FBDE-E73E-8E23-FF91-CDE153891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657" y="4738915"/>
            <a:ext cx="7126995" cy="124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56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CCC126AA-0FD9-4407-0C2C-89145BE0B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19300"/>
            <a:ext cx="7463426" cy="19812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98480919-7A14-9246-577E-CA016D2746D6}"/>
              </a:ext>
            </a:extLst>
          </p:cNvPr>
          <p:cNvCxnSpPr>
            <a:cxnSpLocks/>
          </p:cNvCxnSpPr>
          <p:nvPr/>
        </p:nvCxnSpPr>
        <p:spPr>
          <a:xfrm flipV="1">
            <a:off x="5181600" y="3543300"/>
            <a:ext cx="3429000" cy="112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72A5572-0F2B-AB98-98A8-8276D58A7183}"/>
              </a:ext>
            </a:extLst>
          </p:cNvPr>
          <p:cNvSpPr/>
          <p:nvPr/>
        </p:nvSpPr>
        <p:spPr>
          <a:xfrm>
            <a:off x="609600" y="3314700"/>
            <a:ext cx="4572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698C756-8683-A52F-5E9B-5051396A68FE}"/>
              </a:ext>
            </a:extLst>
          </p:cNvPr>
          <p:cNvSpPr txBox="1"/>
          <p:nvPr/>
        </p:nvSpPr>
        <p:spPr>
          <a:xfrm>
            <a:off x="8763000" y="3314700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범위를 넘어서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AEBDC62E-07FD-9C01-B522-FDCFA2699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5504106"/>
            <a:ext cx="7315200" cy="1849194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9EC15261-4A05-17B5-5B33-C87DA900EA99}"/>
              </a:ext>
            </a:extLst>
          </p:cNvPr>
          <p:cNvCxnSpPr>
            <a:cxnSpLocks/>
          </p:cNvCxnSpPr>
          <p:nvPr/>
        </p:nvCxnSpPr>
        <p:spPr>
          <a:xfrm>
            <a:off x="7772400" y="599949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CA52BDAC-1026-62AF-72C4-182453ADD4B9}"/>
              </a:ext>
            </a:extLst>
          </p:cNvPr>
          <p:cNvSpPr/>
          <p:nvPr/>
        </p:nvSpPr>
        <p:spPr>
          <a:xfrm>
            <a:off x="4800600" y="5759599"/>
            <a:ext cx="2971800" cy="4035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E6116E6B-167C-2CAA-F5EB-71A1B04492F9}"/>
              </a:ext>
            </a:extLst>
          </p:cNvPr>
          <p:cNvSpPr txBox="1"/>
          <p:nvPr/>
        </p:nvSpPr>
        <p:spPr>
          <a:xfrm>
            <a:off x="8915400" y="5672610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길이가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 배열 생성 가능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3F9F23EB-44CC-D9FF-FA09-B07564F64B4A}"/>
              </a:ext>
            </a:extLst>
          </p:cNvPr>
          <p:cNvCxnSpPr>
            <a:cxnSpLocks/>
          </p:cNvCxnSpPr>
          <p:nvPr/>
        </p:nvCxnSpPr>
        <p:spPr>
          <a:xfrm>
            <a:off x="5105400" y="6954247"/>
            <a:ext cx="3657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1C4A5E66-3D48-F1E3-6C55-3554DC461689}"/>
              </a:ext>
            </a:extLst>
          </p:cNvPr>
          <p:cNvSpPr/>
          <p:nvPr/>
        </p:nvSpPr>
        <p:spPr>
          <a:xfrm>
            <a:off x="609600" y="6714350"/>
            <a:ext cx="4495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5B4BD476-0F74-1CF1-B598-4D3336BE57BA}"/>
              </a:ext>
            </a:extLst>
          </p:cNvPr>
          <p:cNvSpPr txBox="1"/>
          <p:nvPr/>
        </p:nvSpPr>
        <p:spPr>
          <a:xfrm>
            <a:off x="8915400" y="6627361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길이가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이기에 사용은 할 수 없다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등에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사용할때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null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에러를 막는 용도로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사용할수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BDC22999-0902-B77A-1EC7-5C8B63487CA3}"/>
              </a:ext>
            </a:extLst>
          </p:cNvPr>
          <p:cNvSpPr txBox="1"/>
          <p:nvPr/>
        </p:nvSpPr>
        <p:spPr>
          <a:xfrm>
            <a:off x="762000" y="495300"/>
            <a:ext cx="1028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범위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743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1DFC7568-CAEF-99BF-EC85-4041AF7F1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488" y="1866900"/>
            <a:ext cx="6634223" cy="1447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B6C8FF8-0C35-1A4E-C784-120FC66EC404}"/>
              </a:ext>
            </a:extLst>
          </p:cNvPr>
          <p:cNvSpPr txBox="1"/>
          <p:nvPr/>
        </p:nvSpPr>
        <p:spPr>
          <a:xfrm>
            <a:off x="762000" y="731103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길이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525EA779-64DA-A0ED-BD45-CB95233C3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487" y="3619500"/>
            <a:ext cx="1801091" cy="1524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464E328A-7AC7-C161-FF8E-F8E9E55DC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858" y="5771242"/>
            <a:ext cx="6739245" cy="1057729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09361789-4FC4-6FDF-2E48-F0107B92854A}"/>
              </a:ext>
            </a:extLst>
          </p:cNvPr>
          <p:cNvCxnSpPr>
            <a:cxnSpLocks/>
          </p:cNvCxnSpPr>
          <p:nvPr/>
        </p:nvCxnSpPr>
        <p:spPr>
          <a:xfrm flipV="1">
            <a:off x="7429500" y="6286500"/>
            <a:ext cx="3429000" cy="112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6784F8F-6CCA-3398-4ED7-56F784B30CA2}"/>
              </a:ext>
            </a:extLst>
          </p:cNvPr>
          <p:cNvSpPr txBox="1"/>
          <p:nvPr/>
        </p:nvSpPr>
        <p:spPr>
          <a:xfrm>
            <a:off x="11010900" y="6057900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상수라서 값을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변경할수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4901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510207EF-09DC-49C1-E6D3-F88691120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000500"/>
            <a:ext cx="6647543" cy="1765471"/>
          </a:xfrm>
          <a:prstGeom prst="rect">
            <a:avLst/>
          </a:prstGeom>
        </p:spPr>
      </p:pic>
      <p:grpSp>
        <p:nvGrpSpPr>
          <p:cNvPr id="6" name="그룹 1008">
            <a:extLst>
              <a:ext uri="{FF2B5EF4-FFF2-40B4-BE49-F238E27FC236}">
                <a16:creationId xmlns="" xmlns:a16="http://schemas.microsoft.com/office/drawing/2014/main" id="{A14EE19E-321C-A97D-AF63-2072243F002A}"/>
              </a:ext>
            </a:extLst>
          </p:cNvPr>
          <p:cNvGrpSpPr/>
          <p:nvPr/>
        </p:nvGrpSpPr>
        <p:grpSpPr>
          <a:xfrm>
            <a:off x="8400143" y="4589731"/>
            <a:ext cx="720996" cy="587007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="" xmlns:a16="http://schemas.microsoft.com/office/drawing/2014/main" id="{A43A4073-7B53-6E71-0062-9B20CB4FE5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="" xmlns:a16="http://schemas.microsoft.com/office/drawing/2014/main" id="{0FA1F176-78B5-C337-CEE4-18490FB23C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="" xmlns:a16="http://schemas.microsoft.com/office/drawing/2014/main" id="{674E521B-C909-5CDE-F90C-AF7B7C750389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="" xmlns:a16="http://schemas.microsoft.com/office/drawing/2014/main" id="{DC8FA06F-2A39-2C5A-9773-76B50091F2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="" xmlns:a16="http://schemas.microsoft.com/office/drawing/2014/main" id="{C96426C2-84E9-31A0-A52C-8C856FFBD1B5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="" xmlns:a16="http://schemas.microsoft.com/office/drawing/2014/main" id="{C3CF0BFA-2B16-5180-8CE8-9B8F37088E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3CB6F7CE-461F-FFAC-327C-A36798B494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4545" y="3996460"/>
            <a:ext cx="8172411" cy="190904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E71FCE28-DE56-093A-EFDA-13850D95EB1C}"/>
              </a:ext>
            </a:extLst>
          </p:cNvPr>
          <p:cNvSpPr/>
          <p:nvPr/>
        </p:nvSpPr>
        <p:spPr>
          <a:xfrm>
            <a:off x="13030200" y="4950980"/>
            <a:ext cx="3276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8021B63-D133-4AD2-3BDE-8A3CB38007A6}"/>
              </a:ext>
            </a:extLst>
          </p:cNvPr>
          <p:cNvSpPr txBox="1"/>
          <p:nvPr/>
        </p:nvSpPr>
        <p:spPr>
          <a:xfrm>
            <a:off x="1219200" y="7429500"/>
            <a:ext cx="1356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변수의 길이를 상수로 직접 </a:t>
            </a:r>
            <a:r>
              <a:rPr lang="ko-KR" altLang="en-US" sz="5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적어주는것보다</a:t>
            </a:r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5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length</a:t>
            </a:r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</a:t>
            </a:r>
            <a:r>
              <a:rPr lang="ko-KR" altLang="en-US" sz="5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사용하는것이</a:t>
            </a:r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좋다</a:t>
            </a:r>
            <a:r>
              <a:rPr lang="en-US" altLang="ko-KR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649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8EAC7D1-88F2-45AD-C573-E3F58E88DC68}"/>
              </a:ext>
            </a:extLst>
          </p:cNvPr>
          <p:cNvSpPr txBox="1"/>
          <p:nvPr/>
        </p:nvSpPr>
        <p:spPr>
          <a:xfrm>
            <a:off x="685800" y="114300"/>
            <a:ext cx="472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초기화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BD7E8D46-8366-0ACB-8736-BAA63C4948F6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 flipV="1">
            <a:off x="6324600" y="1473488"/>
            <a:ext cx="2438400" cy="335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51F0C12-7B1F-4619-C90F-85C6C255847B}"/>
              </a:ext>
            </a:extLst>
          </p:cNvPr>
          <p:cNvSpPr txBox="1"/>
          <p:nvPr/>
        </p:nvSpPr>
        <p:spPr>
          <a:xfrm>
            <a:off x="8763000" y="1181100"/>
            <a:ext cx="929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 변수는 초기화 하지 않으면 사용할 수 없다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DD05D970-9738-B739-E4DD-0ECF16E21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952500"/>
            <a:ext cx="4876800" cy="110898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41AC80D2-EE1D-ABD5-510D-F82737E08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686" y="2247900"/>
            <a:ext cx="5704114" cy="1655080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1FA065D4-8A94-28C0-91F2-C1FB1537AB3F}"/>
              </a:ext>
            </a:extLst>
          </p:cNvPr>
          <p:cNvCxnSpPr>
            <a:cxnSpLocks/>
          </p:cNvCxnSpPr>
          <p:nvPr/>
        </p:nvCxnSpPr>
        <p:spPr>
          <a:xfrm flipV="1">
            <a:off x="7362371" y="3086100"/>
            <a:ext cx="1600200" cy="344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E5728E47-8085-2359-64CF-5161928F4B53}"/>
              </a:ext>
            </a:extLst>
          </p:cNvPr>
          <p:cNvSpPr txBox="1"/>
          <p:nvPr/>
        </p:nvSpPr>
        <p:spPr>
          <a:xfrm>
            <a:off x="8962571" y="2897326"/>
            <a:ext cx="929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타입에 맞게 자동 초기화 되어 있다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C2C9B424-B3FD-D9FD-27BB-4CDE5A1C5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4972" y="4229100"/>
            <a:ext cx="7115627" cy="964521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="" xmlns:a16="http://schemas.microsoft.com/office/drawing/2014/main" id="{E37CF84E-BCBC-2603-47D0-250D6FF23E5D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 flipV="1">
            <a:off x="8610599" y="4673888"/>
            <a:ext cx="1752601" cy="374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416B52E3-E39B-3465-F625-41EBE4C5B82F}"/>
              </a:ext>
            </a:extLst>
          </p:cNvPr>
          <p:cNvSpPr txBox="1"/>
          <p:nvPr/>
        </p:nvSpPr>
        <p:spPr>
          <a:xfrm>
            <a:off x="10363200" y="4381500"/>
            <a:ext cx="6429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직접 초기화 값을 지정할 수 있다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3A9731F4-92A3-79BA-9983-667FA096D6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4971" y="5600700"/>
            <a:ext cx="9045473" cy="802421"/>
          </a:xfrm>
          <a:prstGeom prst="rect">
            <a:avLst/>
          </a:prstGeom>
        </p:spPr>
      </p:pic>
      <p:cxnSp>
        <p:nvCxnSpPr>
          <p:cNvPr id="28" name="직선 화살표 연결선 27">
            <a:extLst>
              <a:ext uri="{FF2B5EF4-FFF2-40B4-BE49-F238E27FC236}">
                <a16:creationId xmlns="" xmlns:a16="http://schemas.microsoft.com/office/drawing/2014/main" id="{3A77F496-0E00-2AA1-D9C9-8FAC3BD4B09A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10540444" y="6001911"/>
            <a:ext cx="13503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209BD1AD-5AB8-4F47-8596-2FC55EDB2D9B}"/>
              </a:ext>
            </a:extLst>
          </p:cNvPr>
          <p:cNvSpPr txBox="1"/>
          <p:nvPr/>
        </p:nvSpPr>
        <p:spPr>
          <a:xfrm>
            <a:off x="11890829" y="5372100"/>
            <a:ext cx="61685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초기화값을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적어주었다면 크기 지정은 불가하다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="" xmlns:a16="http://schemas.microsoft.com/office/drawing/2014/main" id="{E51875F0-A862-C9C6-A3DE-F63288F7F3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4084" y="6667500"/>
            <a:ext cx="7126515" cy="1046552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="" xmlns:a16="http://schemas.microsoft.com/office/drawing/2014/main" id="{723CDA1E-DD0C-A09B-3849-2CA0307CC77B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8610599" y="7189209"/>
            <a:ext cx="1600201" cy="15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CF80E56E-35DC-20B7-8FAF-706AEAFAC279}"/>
              </a:ext>
            </a:extLst>
          </p:cNvPr>
          <p:cNvSpPr txBox="1"/>
          <p:nvPr/>
        </p:nvSpPr>
        <p:spPr>
          <a:xfrm>
            <a:off x="10290629" y="6759320"/>
            <a:ext cx="6168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타입을 선언부에서 알 수 있기때문에 생략해도 된다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="" xmlns:a16="http://schemas.microsoft.com/office/drawing/2014/main" id="{EB7A3028-B24E-D1AE-80C1-0054FBD2BA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6850" y="7877000"/>
            <a:ext cx="6153150" cy="1725182"/>
          </a:xfrm>
          <a:prstGeom prst="rect">
            <a:avLst/>
          </a:prstGeom>
        </p:spPr>
      </p:pic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7BD70768-F0FE-EB75-384A-63A099E51E92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7620000" y="8739591"/>
            <a:ext cx="2590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BB5C97C4-93FC-2F33-77D9-C519DD5BA1FE}"/>
              </a:ext>
            </a:extLst>
          </p:cNvPr>
          <p:cNvSpPr txBox="1"/>
          <p:nvPr/>
        </p:nvSpPr>
        <p:spPr>
          <a:xfrm>
            <a:off x="10290629" y="8227993"/>
            <a:ext cx="6168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선언과 초기화 </a:t>
            </a:r>
            <a:r>
              <a:rPr lang="ko-KR" altLang="en-US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분리시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new int[] 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생략할 수 없다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ERROR!</a:t>
            </a:r>
          </a:p>
        </p:txBody>
      </p:sp>
    </p:spTree>
    <p:extLst>
      <p:ext uri="{BB962C8B-B14F-4D97-AF65-F5344CB8AC3E}">
        <p14:creationId xmlns:p14="http://schemas.microsoft.com/office/powerpoint/2010/main" val="380514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22" grpId="0"/>
      <p:bldP spid="29" grpId="0"/>
      <p:bldP spid="35" grpId="0"/>
      <p:bldP spid="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CED397DB-6884-4568-93D2-7A434AF2A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52500"/>
            <a:ext cx="6705600" cy="105999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53D81AA9-426A-FA0D-5ED9-A7F39CD10E67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7620000" y="1473488"/>
            <a:ext cx="1143000" cy="9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96882A4-AA05-D19C-F595-DDF46F3DFE63}"/>
              </a:ext>
            </a:extLst>
          </p:cNvPr>
          <p:cNvSpPr txBox="1"/>
          <p:nvPr/>
        </p:nvSpPr>
        <p:spPr>
          <a:xfrm>
            <a:off x="8763000" y="1181100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배열이 생성된다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B1C8B7AD-6AC3-6D3F-F098-E984D99CD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770" y="2324100"/>
            <a:ext cx="5032829" cy="977944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E7C2BF38-A838-5867-9212-996769FB3F03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5943599" y="2845088"/>
            <a:ext cx="2819401" cy="9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1845C746-1213-A154-7457-9FC33860F6BD}"/>
              </a:ext>
            </a:extLst>
          </p:cNvPr>
          <p:cNvSpPr txBox="1"/>
          <p:nvPr/>
        </p:nvSpPr>
        <p:spPr>
          <a:xfrm>
            <a:off x="8763000" y="2552700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배열이 생성된다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632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B50B841-27B1-7598-2FB2-6051E08E5552}"/>
              </a:ext>
            </a:extLst>
          </p:cNvPr>
          <p:cNvSpPr txBox="1"/>
          <p:nvPr/>
        </p:nvSpPr>
        <p:spPr>
          <a:xfrm>
            <a:off x="685800" y="114300"/>
            <a:ext cx="624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요소의 출력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45CC5072-46D6-08D9-955B-32ED071F5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67249"/>
            <a:ext cx="7391400" cy="1319893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4BADD8A1-E513-3640-2D73-E61242BF977F}"/>
              </a:ext>
            </a:extLst>
          </p:cNvPr>
          <p:cNvCxnSpPr>
            <a:cxnSpLocks/>
          </p:cNvCxnSpPr>
          <p:nvPr/>
        </p:nvCxnSpPr>
        <p:spPr>
          <a:xfrm flipV="1">
            <a:off x="8559800" y="2055674"/>
            <a:ext cx="1600200" cy="344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D5F8ADA-A705-C51D-8E95-CD4CDB9654BA}"/>
              </a:ext>
            </a:extLst>
          </p:cNvPr>
          <p:cNvSpPr txBox="1"/>
          <p:nvPr/>
        </p:nvSpPr>
        <p:spPr>
          <a:xfrm>
            <a:off x="10160000" y="1866900"/>
            <a:ext cx="652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반복문으로 하나씩 출력 가능하다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66218DCB-BBAA-13D4-ECB3-025DDCD23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9" y="3309093"/>
            <a:ext cx="8586439" cy="762001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F86C6958-EFE9-C5DC-7948-5D8EAB522449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9729438" y="3680699"/>
            <a:ext cx="1573562" cy="93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DE5A079-4DA8-C78F-8103-A888E64984B4}"/>
              </a:ext>
            </a:extLst>
          </p:cNvPr>
          <p:cNvSpPr txBox="1"/>
          <p:nvPr/>
        </p:nvSpPr>
        <p:spPr>
          <a:xfrm>
            <a:off x="11303000" y="3491925"/>
            <a:ext cx="6680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Arrays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통해 출력도 가능하다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494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762000" y="731103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1447800" y="1638300"/>
            <a:ext cx="1615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 길이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배열을 만들어 임의의 값을 넣어 평균을 구해보자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(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결과는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출력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1447800" y="3714571"/>
            <a:ext cx="1668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int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만들어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임의의값을 넣고 최대값과 최소값을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출력하자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1447800" y="6134100"/>
            <a:ext cx="1668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int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 길이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배열에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0~9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까지의 랜덤한값을 넣은후 오름차순으로 정렬하여보자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7581899"/>
            <a:ext cx="5858216" cy="152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9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26" y="2107288"/>
            <a:ext cx="6325532" cy="34595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1226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크기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배열을 만들고 사용하던 중 더 큰 게 필요하다면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grpSp>
        <p:nvGrpSpPr>
          <p:cNvPr id="12" name="그룹 1018">
            <a:extLst>
              <a:ext uri="{FF2B5EF4-FFF2-40B4-BE49-F238E27FC236}">
                <a16:creationId xmlns="" xmlns:a16="http://schemas.microsoft.com/office/drawing/2014/main" id="{4F0468F5-F027-54AB-48FE-FBD97453C390}"/>
              </a:ext>
            </a:extLst>
          </p:cNvPr>
          <p:cNvGrpSpPr/>
          <p:nvPr/>
        </p:nvGrpSpPr>
        <p:grpSpPr>
          <a:xfrm>
            <a:off x="9809871" y="6075930"/>
            <a:ext cx="3393622" cy="1114286"/>
            <a:chOff x="2803727" y="4828571"/>
            <a:chExt cx="3393622" cy="1114286"/>
          </a:xfrm>
        </p:grpSpPr>
        <p:pic>
          <p:nvPicPr>
            <p:cNvPr id="13" name="Object 61">
              <a:extLst>
                <a:ext uri="{FF2B5EF4-FFF2-40B4-BE49-F238E27FC236}">
                  <a16:creationId xmlns="" xmlns:a16="http://schemas.microsoft.com/office/drawing/2014/main" id="{AC2EBFB7-1019-73EA-EBFE-CF649B538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D7FD98D-0E89-838A-2E86-645AC568668B}"/>
              </a:ext>
            </a:extLst>
          </p:cNvPr>
          <p:cNvSpPr txBox="1"/>
          <p:nvPr/>
        </p:nvSpPr>
        <p:spPr>
          <a:xfrm>
            <a:off x="10190871" y="5219700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temp[10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7843ACB4-9657-BCB3-AF18-AEDD8CD8AAD4}"/>
              </a:ext>
            </a:extLst>
          </p:cNvPr>
          <p:cNvSpPr txBox="1"/>
          <p:nvPr/>
        </p:nvSpPr>
        <p:spPr>
          <a:xfrm>
            <a:off x="16740934" y="3897325"/>
            <a:ext cx="1807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값복사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grpSp>
        <p:nvGrpSpPr>
          <p:cNvPr id="18" name="그룹 1018">
            <a:extLst>
              <a:ext uri="{FF2B5EF4-FFF2-40B4-BE49-F238E27FC236}">
                <a16:creationId xmlns="" xmlns:a16="http://schemas.microsoft.com/office/drawing/2014/main" id="{AC6D02A6-858E-B1E5-BCF7-602AAC9F856B}"/>
              </a:ext>
            </a:extLst>
          </p:cNvPr>
          <p:cNvGrpSpPr/>
          <p:nvPr/>
        </p:nvGrpSpPr>
        <p:grpSpPr>
          <a:xfrm>
            <a:off x="9776858" y="2255145"/>
            <a:ext cx="3393622" cy="1114286"/>
            <a:chOff x="2803727" y="4828571"/>
            <a:chExt cx="3393622" cy="1114286"/>
          </a:xfrm>
        </p:grpSpPr>
        <p:pic>
          <p:nvPicPr>
            <p:cNvPr id="19" name="Object 61">
              <a:extLst>
                <a:ext uri="{FF2B5EF4-FFF2-40B4-BE49-F238E27FC236}">
                  <a16:creationId xmlns="" xmlns:a16="http://schemas.microsoft.com/office/drawing/2014/main" id="{6F0A1746-433C-D68C-49A3-F644B1C29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63B2D80-045B-B26F-596E-2802A373CFAE}"/>
              </a:ext>
            </a:extLst>
          </p:cNvPr>
          <p:cNvSpPr txBox="1"/>
          <p:nvPr/>
        </p:nvSpPr>
        <p:spPr>
          <a:xfrm>
            <a:off x="10416995" y="1535437"/>
            <a:ext cx="2103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59E0E04C-877E-D861-8074-BD32F9DFFD3D}"/>
              </a:ext>
            </a:extLst>
          </p:cNvPr>
          <p:cNvSpPr txBox="1"/>
          <p:nvPr/>
        </p:nvSpPr>
        <p:spPr>
          <a:xfrm>
            <a:off x="10310258" y="2449837"/>
            <a:ext cx="2682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graphicFrame>
        <p:nvGraphicFramePr>
          <p:cNvPr id="25" name="표 24">
            <a:extLst>
              <a:ext uri="{FF2B5EF4-FFF2-40B4-BE49-F238E27FC236}">
                <a16:creationId xmlns="" xmlns:a16="http://schemas.microsoft.com/office/drawing/2014/main" id="{A8016755-38EE-8AE4-EEE3-827991B3D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571142"/>
              </p:ext>
            </p:extLst>
          </p:nvPr>
        </p:nvGraphicFramePr>
        <p:xfrm>
          <a:off x="14726234" y="751663"/>
          <a:ext cx="2367023" cy="3069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823">
                  <a:extLst>
                    <a:ext uri="{9D8B030D-6E8A-4147-A177-3AD203B41FA5}">
                      <a16:colId xmlns="" xmlns:a16="http://schemas.microsoft.com/office/drawing/2014/main" val="2271107190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4072949715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641417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6429451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3876773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542391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60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8002633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70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04285843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4CD3AA73-144D-EE56-1594-B12541E20A71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13170480" y="1535437"/>
            <a:ext cx="1555754" cy="12768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1" name="표 30">
            <a:extLst>
              <a:ext uri="{FF2B5EF4-FFF2-40B4-BE49-F238E27FC236}">
                <a16:creationId xmlns="" xmlns:a16="http://schemas.microsoft.com/office/drawing/2014/main" id="{184CBD6D-35D2-535B-0A9C-799477053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543902"/>
              </p:ext>
            </p:extLst>
          </p:nvPr>
        </p:nvGraphicFramePr>
        <p:xfrm>
          <a:off x="14804967" y="5552967"/>
          <a:ext cx="2367023" cy="4169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823">
                  <a:extLst>
                    <a:ext uri="{9D8B030D-6E8A-4147-A177-3AD203B41FA5}">
                      <a16:colId xmlns="" xmlns:a16="http://schemas.microsoft.com/office/drawing/2014/main" val="3265756666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612514747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06675433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0x300A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74737628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0x300B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0x300C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02325686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0x300D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0x300E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80406695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0x300F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0x3010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44693801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0x3011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0x3012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14498207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0x3013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4CD3AA73-144D-EE56-1594-B12541E20A71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13203493" y="6279131"/>
            <a:ext cx="1601474" cy="3539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59E0E04C-877E-D861-8074-BD32F9DFFD3D}"/>
              </a:ext>
            </a:extLst>
          </p:cNvPr>
          <p:cNvSpPr txBox="1"/>
          <p:nvPr/>
        </p:nvSpPr>
        <p:spPr>
          <a:xfrm>
            <a:off x="10180113" y="6279130"/>
            <a:ext cx="2682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0x300A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="" xmlns:a16="http://schemas.microsoft.com/office/drawing/2014/main" id="{4CD3AA73-144D-EE56-1594-B12541E20A71}"/>
              </a:ext>
            </a:extLst>
          </p:cNvPr>
          <p:cNvCxnSpPr>
            <a:cxnSpLocks/>
          </p:cNvCxnSpPr>
          <p:nvPr/>
        </p:nvCxnSpPr>
        <p:spPr>
          <a:xfrm flipV="1">
            <a:off x="10416995" y="3107814"/>
            <a:ext cx="0" cy="31024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="" xmlns:a16="http://schemas.microsoft.com/office/drawing/2014/main" id="{4CD3AA73-144D-EE56-1594-B12541E20A71}"/>
              </a:ext>
            </a:extLst>
          </p:cNvPr>
          <p:cNvCxnSpPr>
            <a:cxnSpLocks/>
          </p:cNvCxnSpPr>
          <p:nvPr/>
        </p:nvCxnSpPr>
        <p:spPr>
          <a:xfrm>
            <a:off x="16623912" y="1535437"/>
            <a:ext cx="117022" cy="46748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7843ACB4-9657-BCB3-AF18-AEDD8CD8AAD4}"/>
              </a:ext>
            </a:extLst>
          </p:cNvPr>
          <p:cNvSpPr txBox="1"/>
          <p:nvPr/>
        </p:nvSpPr>
        <p:spPr>
          <a:xfrm>
            <a:off x="10518705" y="4046771"/>
            <a:ext cx="2575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주소복사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035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20" grpId="0"/>
      <p:bldP spid="21" grpId="0"/>
      <p:bldP spid="23" grpId="0"/>
      <p:bldP spid="6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655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arraycopy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함수 사용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1866900"/>
            <a:ext cx="11183639" cy="3048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791200" y="1485900"/>
            <a:ext cx="1447800" cy="6032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240038" y="2106289"/>
            <a:ext cx="703562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383194" y="968514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원본 배열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031412" y="2149614"/>
            <a:ext cx="104578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9079931" y="2149614"/>
            <a:ext cx="2426269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554305" y="2636491"/>
            <a:ext cx="1742095" cy="7544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330397" y="3052971"/>
            <a:ext cx="4233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새로 저장될 배열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670125" y="1595937"/>
            <a:ext cx="2950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복사할 갯수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0452480" y="1787501"/>
            <a:ext cx="2289629" cy="318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56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11511204" y="1530396"/>
            <a:ext cx="5024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Part05 </a:t>
            </a:r>
            <a:r>
              <a:rPr lang="ko-KR" altLang="en-US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배열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3756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선언과 생성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인덱스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=""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다차원배열</a:t>
            </a:r>
          </a:p>
        </p:txBody>
      </p:sp>
      <p:pic>
        <p:nvPicPr>
          <p:cNvPr id="5" name="Object 18">
            <a:extLst>
              <a:ext uri="{FF2B5EF4-FFF2-40B4-BE49-F238E27FC236}">
                <a16:creationId xmlns=""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출력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400" y="1097697"/>
            <a:ext cx="3505200" cy="318316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018" y="4679097"/>
            <a:ext cx="2489982" cy="14430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52400" y="7360503"/>
            <a:ext cx="1798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 배열과 다르게 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배열은 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 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함수에서 특수하게 처리된다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C51CB23B-D151-B405-7C38-7A547E2BC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501" y="1221464"/>
            <a:ext cx="4200899" cy="34982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7D610FE0-1B3C-8685-E698-C503F01B23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014" y="4996437"/>
            <a:ext cx="4033985" cy="133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27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향상된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(foreach)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476500"/>
            <a:ext cx="7334250" cy="1981200"/>
          </a:xfrm>
          <a:prstGeom prst="rect">
            <a:avLst/>
          </a:prstGeom>
        </p:spPr>
      </p:pic>
      <p:grpSp>
        <p:nvGrpSpPr>
          <p:cNvPr id="4" name="그룹 1008">
            <a:extLst>
              <a:ext uri="{FF2B5EF4-FFF2-40B4-BE49-F238E27FC236}">
                <a16:creationId xmlns=""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707302" y="3314700"/>
            <a:ext cx="720996" cy="587007"/>
            <a:chOff x="9011713" y="5350533"/>
            <a:chExt cx="720996" cy="587007"/>
          </a:xfrm>
        </p:grpSpPr>
        <p:grpSp>
          <p:nvGrpSpPr>
            <p:cNvPr id="5" name="그룹 1009">
              <a:extLst>
                <a:ext uri="{FF2B5EF4-FFF2-40B4-BE49-F238E27FC236}">
                  <a16:creationId xmlns=""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0" name="Object 29">
                <a:extLst>
                  <a:ext uri="{FF2B5EF4-FFF2-40B4-BE49-F238E27FC236}">
                    <a16:creationId xmlns=""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6" name="그룹 1010">
              <a:extLst>
                <a:ext uri="{FF2B5EF4-FFF2-40B4-BE49-F238E27FC236}">
                  <a16:creationId xmlns=""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9" name="Object 32">
                <a:extLst>
                  <a:ext uri="{FF2B5EF4-FFF2-40B4-BE49-F238E27FC236}">
                    <a16:creationId xmlns=""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1">
              <a:extLst>
                <a:ext uri="{FF2B5EF4-FFF2-40B4-BE49-F238E27FC236}">
                  <a16:creationId xmlns=""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8" name="Object 35">
                <a:extLst>
                  <a:ext uri="{FF2B5EF4-FFF2-40B4-BE49-F238E27FC236}">
                    <a16:creationId xmlns=""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90600" y="49149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기존의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이용한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순차 접근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5000" y="2476500"/>
            <a:ext cx="8491045" cy="1752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731922" y="4917831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순차접근하는 목적이라면 향상된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사용하자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58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=""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=""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=""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=""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=""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=""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=""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=""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=""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2725400" y="5254704"/>
            <a:ext cx="42562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다차원배열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배열의 선언과 생성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90700"/>
            <a:ext cx="6637638" cy="838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098065"/>
            <a:ext cx="6575886" cy="10548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599" y="4644924"/>
            <a:ext cx="6781451" cy="955775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546948"/>
              </p:ext>
            </p:extLst>
          </p:nvPr>
        </p:nvGraphicFramePr>
        <p:xfrm>
          <a:off x="12725400" y="5822930"/>
          <a:ext cx="34290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066800"/>
                <a:gridCol w="1066800"/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91771" y="6401883"/>
            <a:ext cx="9105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배열을 저장하는 길이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4020800" y="4991100"/>
            <a:ext cx="1069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982200" y="6529419"/>
            <a:ext cx="1069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행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11232174" y="5822930"/>
            <a:ext cx="149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</a:t>
            </a:r>
            <a:r>
              <a:rPr lang="en-US" altLang="ko-KR" sz="2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rr[0]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11232174" y="6377216"/>
            <a:ext cx="149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arr[1]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11245069" y="6933512"/>
            <a:ext cx="149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arr[2]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11245069" y="7395683"/>
            <a:ext cx="149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arr[3]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11267343" y="7952619"/>
            <a:ext cx="149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arr[4]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012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237391"/>
              </p:ext>
            </p:extLst>
          </p:nvPr>
        </p:nvGraphicFramePr>
        <p:xfrm>
          <a:off x="3200400" y="3162300"/>
          <a:ext cx="3429000" cy="2686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066800"/>
                <a:gridCol w="1066800"/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ko-KR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배열의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index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9525000" y="4090099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arr[2][1]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5334000" y="4457700"/>
            <a:ext cx="4191000" cy="7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36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배열의 초기화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718028"/>
              </p:ext>
            </p:extLst>
          </p:nvPr>
        </p:nvGraphicFramePr>
        <p:xfrm>
          <a:off x="10134600" y="1958926"/>
          <a:ext cx="4343400" cy="1584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0840"/>
                <a:gridCol w="1351280"/>
                <a:gridCol w="1351280"/>
              </a:tblGrid>
              <a:tr h="792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92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648" y="4368502"/>
            <a:ext cx="5450060" cy="224923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648" y="3041500"/>
            <a:ext cx="5527800" cy="7304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648" y="1754138"/>
            <a:ext cx="6030993" cy="56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22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4191000" y="876300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배열의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length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얼마일까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9300"/>
            <a:ext cx="7288449" cy="2057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200" y="2083592"/>
            <a:ext cx="2286000" cy="1928813"/>
          </a:xfrm>
          <a:prstGeom prst="rect">
            <a:avLst/>
          </a:prstGeom>
        </p:spPr>
      </p:pic>
      <p:grpSp>
        <p:nvGrpSpPr>
          <p:cNvPr id="7" name="그룹 1008">
            <a:extLst>
              <a:ext uri="{FF2B5EF4-FFF2-40B4-BE49-F238E27FC236}">
                <a16:creationId xmlns=""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763000" y="2754496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=""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=""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=""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=""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=""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=""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143798"/>
              </p:ext>
            </p:extLst>
          </p:nvPr>
        </p:nvGraphicFramePr>
        <p:xfrm>
          <a:off x="13779067" y="1790700"/>
          <a:ext cx="34290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066800"/>
                <a:gridCol w="1066800"/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473" y="5067300"/>
            <a:ext cx="7266176" cy="18288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82200" y="5084298"/>
            <a:ext cx="2276543" cy="1804577"/>
          </a:xfrm>
          <a:prstGeom prst="rect">
            <a:avLst/>
          </a:prstGeom>
        </p:spPr>
      </p:pic>
      <p:grpSp>
        <p:nvGrpSpPr>
          <p:cNvPr id="18" name="그룹 1008">
            <a:extLst>
              <a:ext uri="{FF2B5EF4-FFF2-40B4-BE49-F238E27FC236}">
                <a16:creationId xmlns=""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831514" y="5688196"/>
            <a:ext cx="720996" cy="587007"/>
            <a:chOff x="9011713" y="5350533"/>
            <a:chExt cx="720996" cy="587007"/>
          </a:xfrm>
        </p:grpSpPr>
        <p:grpSp>
          <p:nvGrpSpPr>
            <p:cNvPr id="19" name="그룹 1009">
              <a:extLst>
                <a:ext uri="{FF2B5EF4-FFF2-40B4-BE49-F238E27FC236}">
                  <a16:creationId xmlns=""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4" name="Object 29">
                <a:extLst>
                  <a:ext uri="{FF2B5EF4-FFF2-40B4-BE49-F238E27FC236}">
                    <a16:creationId xmlns=""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0" name="그룹 1010">
              <a:extLst>
                <a:ext uri="{FF2B5EF4-FFF2-40B4-BE49-F238E27FC236}">
                  <a16:creationId xmlns=""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3" name="Object 32">
                <a:extLst>
                  <a:ext uri="{FF2B5EF4-FFF2-40B4-BE49-F238E27FC236}">
                    <a16:creationId xmlns=""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1" name="그룹 1011">
              <a:extLst>
                <a:ext uri="{FF2B5EF4-FFF2-40B4-BE49-F238E27FC236}">
                  <a16:creationId xmlns=""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2" name="Object 35">
                <a:extLst>
                  <a:ext uri="{FF2B5EF4-FFF2-40B4-BE49-F238E27FC236}">
                    <a16:creationId xmlns=""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959131"/>
              </p:ext>
            </p:extLst>
          </p:nvPr>
        </p:nvGraphicFramePr>
        <p:xfrm>
          <a:off x="13836252" y="5103641"/>
          <a:ext cx="34290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066800"/>
                <a:gridCol w="1066800"/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40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1371600" y="329673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이용한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 초기화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071" y="1247085"/>
            <a:ext cx="6919486" cy="2514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000500"/>
            <a:ext cx="5105400" cy="24793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200400" y="4762500"/>
            <a:ext cx="5303257" cy="491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164343" y="4583043"/>
            <a:ext cx="103605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656057" y="4457700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요소들은 길이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의배열이다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645" y="6747336"/>
            <a:ext cx="5410287" cy="205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0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381000" y="11430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533400" y="800100"/>
            <a:ext cx="1615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학생 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명의 국어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영어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수학 성적을 저장하는 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배열을 만들어 저장하고 각 학생의 평균을 출력하여 보자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 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개를 저장해야한다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1" y="1943101"/>
            <a:ext cx="3886200" cy="21367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533400" y="4152900"/>
            <a:ext cx="1615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2. 2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차원배열을 이용하여 숫자를 입력받아 암호화 하는 프로그램을 만들자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686300"/>
            <a:ext cx="3784744" cy="199117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535" y="4686300"/>
            <a:ext cx="3605653" cy="25977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533400" y="7277100"/>
            <a:ext cx="1188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1~25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 숫자를 순서대로 저장하는 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[5][5]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만든후 값을 랜덤하게 섞어보자 </a:t>
            </a:r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셔플</a:t>
            </a:r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Math.random() </a:t>
            </a:r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이용하여 </a:t>
            </a:r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1~25 </a:t>
            </a:r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 숫자를 뽑은후 </a:t>
            </a:r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차원배열에서 동일한 숫자를 찾아 </a:t>
            </a:r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[0][0] </a:t>
            </a:r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값과 교체하는것을 </a:t>
            </a:r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 반복하자</a:t>
            </a:r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81914" y="6931616"/>
            <a:ext cx="3998589" cy="335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3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1371600" y="329673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가변배열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257300"/>
            <a:ext cx="6545943" cy="838200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389236"/>
              </p:ext>
            </p:extLst>
          </p:nvPr>
        </p:nvGraphicFramePr>
        <p:xfrm>
          <a:off x="11811000" y="1006927"/>
          <a:ext cx="34290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066800"/>
                <a:gridCol w="1066800"/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528" y="4076700"/>
            <a:ext cx="5943600" cy="914400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473990"/>
              </p:ext>
            </p:extLst>
          </p:nvPr>
        </p:nvGraphicFramePr>
        <p:xfrm>
          <a:off x="11811000" y="4076700"/>
          <a:ext cx="12954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3943" y="5160509"/>
            <a:ext cx="5007777" cy="66879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1528" y="6286499"/>
            <a:ext cx="5943600" cy="314992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7660" y="5160509"/>
            <a:ext cx="1134918" cy="668791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153400" y="1638300"/>
            <a:ext cx="2971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455877" y="4533900"/>
            <a:ext cx="40503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11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0287000" y="5254704"/>
            <a:ext cx="75520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선언과 생성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1371600" y="329673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가변배열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409700"/>
            <a:ext cx="6248400" cy="3271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1548618" y="8749627"/>
            <a:ext cx="16087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차원배열의 각 요소인 </a:t>
            </a:r>
            <a:r>
              <a:rPr lang="en-US" altLang="ko-KR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차원배열의 길이는 달라도 된다</a:t>
            </a:r>
            <a:r>
              <a:rPr lang="en-US" altLang="ko-KR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374459"/>
              </p:ext>
            </p:extLst>
          </p:nvPr>
        </p:nvGraphicFramePr>
        <p:xfrm>
          <a:off x="9906000" y="1409700"/>
          <a:ext cx="12954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918255"/>
              </p:ext>
            </p:extLst>
          </p:nvPr>
        </p:nvGraphicFramePr>
        <p:xfrm>
          <a:off x="11211951" y="1395631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884767"/>
              </p:ext>
            </p:extLst>
          </p:nvPr>
        </p:nvGraphicFramePr>
        <p:xfrm>
          <a:off x="12496800" y="1409700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101158"/>
              </p:ext>
            </p:extLst>
          </p:nvPr>
        </p:nvGraphicFramePr>
        <p:xfrm>
          <a:off x="13792200" y="1409699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433260"/>
              </p:ext>
            </p:extLst>
          </p:nvPr>
        </p:nvGraphicFramePr>
        <p:xfrm>
          <a:off x="11201400" y="1943099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965201"/>
              </p:ext>
            </p:extLst>
          </p:nvPr>
        </p:nvGraphicFramePr>
        <p:xfrm>
          <a:off x="12496800" y="1943100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944362"/>
              </p:ext>
            </p:extLst>
          </p:nvPr>
        </p:nvGraphicFramePr>
        <p:xfrm>
          <a:off x="11201400" y="2476499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951169"/>
              </p:ext>
            </p:extLst>
          </p:nvPr>
        </p:nvGraphicFramePr>
        <p:xfrm>
          <a:off x="11201400" y="3467099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241206"/>
              </p:ext>
            </p:extLst>
          </p:nvPr>
        </p:nvGraphicFramePr>
        <p:xfrm>
          <a:off x="12496800" y="3467099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930421"/>
              </p:ext>
            </p:extLst>
          </p:nvPr>
        </p:nvGraphicFramePr>
        <p:xfrm>
          <a:off x="13792200" y="3467100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753679"/>
              </p:ext>
            </p:extLst>
          </p:nvPr>
        </p:nvGraphicFramePr>
        <p:xfrm>
          <a:off x="15087600" y="3467099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607683"/>
              </p:ext>
            </p:extLst>
          </p:nvPr>
        </p:nvGraphicFramePr>
        <p:xfrm>
          <a:off x="16383000" y="3467100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5098714"/>
            <a:ext cx="6393277" cy="248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71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="" xmlns:a16="http://schemas.microsoft.com/office/drawing/2014/main" id="{EB9768FE-76B0-709F-3C4D-0ECBB41147C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="" xmlns:a16="http://schemas.microsoft.com/office/drawing/2014/main" id="{0637F47C-891C-2B90-8647-32B84C264D42}"/>
              </a:ext>
            </a:extLst>
          </p:cNvPr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>
              <a:extLst>
                <a:ext uri="{FF2B5EF4-FFF2-40B4-BE49-F238E27FC236}">
                  <a16:creationId xmlns="" xmlns:a16="http://schemas.microsoft.com/office/drawing/2014/main" id="{710F969D-8259-9328-33C3-C6DB500C6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="" xmlns:a16="http://schemas.microsoft.com/office/drawing/2014/main" id="{A87796A8-251B-F38A-5AE9-11F8D847B25D}"/>
              </a:ext>
            </a:extLst>
          </p:cNvPr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="" xmlns:a16="http://schemas.microsoft.com/office/drawing/2014/main" id="{9E806C19-D323-E705-F3B8-EEABB39F0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="" xmlns:a16="http://schemas.microsoft.com/office/drawing/2014/main" id="{701795E0-24B6-38E6-7308-FED7AD2B6900}"/>
              </a:ext>
            </a:extLst>
          </p:cNvPr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>
              <a:extLst>
                <a:ext uri="{FF2B5EF4-FFF2-40B4-BE49-F238E27FC236}">
                  <a16:creationId xmlns="" xmlns:a16="http://schemas.microsoft.com/office/drawing/2014/main" id="{D8C68167-7FB5-1F8E-D53C-DEA682F46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="" xmlns:a16="http://schemas.microsoft.com/office/drawing/2014/main" id="{03226A72-764D-99F3-A14F-47C351CB448B}"/>
              </a:ext>
            </a:extLst>
          </p:cNvPr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="" xmlns:a16="http://schemas.microsoft.com/office/drawing/2014/main" id="{77C5B9A8-AEBA-093B-4CD6-4F1ECF519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44AB10B-96D7-19D1-5C7A-D2761E62F16E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78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593" y="2984837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2347392" y="6286500"/>
            <a:ext cx="119782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1~25 </a:t>
            </a:r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사이의 셔플 </a:t>
            </a:r>
            <a:r>
              <a:rPr lang="en-US" altLang="ko-KR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</a:t>
            </a:r>
            <a:r>
              <a:rPr lang="en-US" altLang="ko-KR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[5][5]</a:t>
            </a:r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만든후 사용자로부터 좌표를 </a:t>
            </a:r>
            <a:endParaRPr lang="en-US" altLang="ko-KR" sz="3200" smtClean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입력받아 </a:t>
            </a:r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해당좌표의 숫자를 공개하고 공개된숫자가 </a:t>
            </a:r>
            <a:r>
              <a:rPr lang="en-US" altLang="ko-KR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15</a:t>
            </a:r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 </a:t>
            </a:r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경우 </a:t>
            </a:r>
            <a:endParaRPr lang="en-US" altLang="ko-KR" sz="3200" smtClean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게임을 </a:t>
            </a:r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종료한다</a:t>
            </a:r>
            <a:r>
              <a:rPr lang="en-US" altLang="ko-KR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힌트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해당좌표의 공개여부를 저장하기위해 셔플된 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[5][5]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가지는 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배열을 만들어야 한다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!)</a:t>
            </a:r>
            <a:endParaRPr lang="en-US" altLang="ko-KR" sz="32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52400" y="108857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2362200" y="229969"/>
            <a:ext cx="8544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좌표를 입력받아 해당좌표에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표시하자</a:t>
            </a:r>
            <a:endParaRPr lang="en-US" altLang="ko-KR" sz="36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52400" y="6134100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2362200" y="3125569"/>
            <a:ext cx="13433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그림처럼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차원배열을 오른쪽 방향으로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90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 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회전시켜보자</a:t>
            </a:r>
            <a:endParaRPr lang="en-US" altLang="ko-KR" sz="3600" smtClean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2459" y="24482"/>
            <a:ext cx="2597285" cy="302488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3733800"/>
            <a:ext cx="1066800" cy="255234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28810" y="5226450"/>
            <a:ext cx="4082989" cy="494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7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654903"/>
            <a:ext cx="967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학생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명의 성적을 저장하려면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36EA5A03-03DE-406B-81E8-A6717DF31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66900"/>
            <a:ext cx="5486400" cy="40426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91E823C-FB22-A322-2590-BE7D83C31C15}"/>
              </a:ext>
            </a:extLst>
          </p:cNvPr>
          <p:cNvSpPr txBox="1"/>
          <p:nvPr/>
        </p:nvSpPr>
        <p:spPr>
          <a:xfrm>
            <a:off x="2438400" y="5676900"/>
            <a:ext cx="160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……</a:t>
            </a:r>
          </a:p>
        </p:txBody>
      </p:sp>
      <p:grpSp>
        <p:nvGrpSpPr>
          <p:cNvPr id="11" name="그룹 1008">
            <a:extLst>
              <a:ext uri="{FF2B5EF4-FFF2-40B4-BE49-F238E27FC236}">
                <a16:creationId xmlns="" xmlns:a16="http://schemas.microsoft.com/office/drawing/2014/main" id="{1EFF84BC-CE69-6E9A-0728-7433E2852943}"/>
              </a:ext>
            </a:extLst>
          </p:cNvPr>
          <p:cNvGrpSpPr/>
          <p:nvPr/>
        </p:nvGrpSpPr>
        <p:grpSpPr>
          <a:xfrm>
            <a:off x="8783502" y="3888204"/>
            <a:ext cx="720996" cy="587007"/>
            <a:chOff x="9011713" y="5350533"/>
            <a:chExt cx="720996" cy="587007"/>
          </a:xfrm>
        </p:grpSpPr>
        <p:grpSp>
          <p:nvGrpSpPr>
            <p:cNvPr id="12" name="그룹 1009">
              <a:extLst>
                <a:ext uri="{FF2B5EF4-FFF2-40B4-BE49-F238E27FC236}">
                  <a16:creationId xmlns="" xmlns:a16="http://schemas.microsoft.com/office/drawing/2014/main" id="{AA36F7CC-930A-2820-CA0D-F0788A037F7E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9" name="Object 29">
                <a:extLst>
                  <a:ext uri="{FF2B5EF4-FFF2-40B4-BE49-F238E27FC236}">
                    <a16:creationId xmlns="" xmlns:a16="http://schemas.microsoft.com/office/drawing/2014/main" id="{9A5ADF80-DCC2-E6F9-0072-FFE30C7AF1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0">
              <a:extLst>
                <a:ext uri="{FF2B5EF4-FFF2-40B4-BE49-F238E27FC236}">
                  <a16:creationId xmlns="" xmlns:a16="http://schemas.microsoft.com/office/drawing/2014/main" id="{BA7EBFBB-DEC0-52A3-DA23-A283CA4F78A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7" name="Object 32">
                <a:extLst>
                  <a:ext uri="{FF2B5EF4-FFF2-40B4-BE49-F238E27FC236}">
                    <a16:creationId xmlns="" xmlns:a16="http://schemas.microsoft.com/office/drawing/2014/main" id="{FCA018BA-6DFF-9726-2010-E6B74AA927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4" name="그룹 1011">
              <a:extLst>
                <a:ext uri="{FF2B5EF4-FFF2-40B4-BE49-F238E27FC236}">
                  <a16:creationId xmlns="" xmlns:a16="http://schemas.microsoft.com/office/drawing/2014/main" id="{89BDD7E3-4009-6928-125A-3AF760574E6B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6" name="Object 35">
                <a:extLst>
                  <a:ext uri="{FF2B5EF4-FFF2-40B4-BE49-F238E27FC236}">
                    <a16:creationId xmlns="" xmlns:a16="http://schemas.microsoft.com/office/drawing/2014/main" id="{6A68EFC7-0442-EB71-2629-EBFF298430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20" name="그룹 1016">
            <a:extLst>
              <a:ext uri="{FF2B5EF4-FFF2-40B4-BE49-F238E27FC236}">
                <a16:creationId xmlns="" xmlns:a16="http://schemas.microsoft.com/office/drawing/2014/main" id="{5AADB473-E166-1313-8A9E-3F089E59CF16}"/>
              </a:ext>
            </a:extLst>
          </p:cNvPr>
          <p:cNvGrpSpPr/>
          <p:nvPr/>
        </p:nvGrpSpPr>
        <p:grpSpPr>
          <a:xfrm>
            <a:off x="11076482" y="2266936"/>
            <a:ext cx="3829541" cy="3829541"/>
            <a:chOff x="10418078" y="3060643"/>
            <a:chExt cx="3829541" cy="3829541"/>
          </a:xfrm>
        </p:grpSpPr>
        <p:pic>
          <p:nvPicPr>
            <p:cNvPr id="22" name="Object 46">
              <a:extLst>
                <a:ext uri="{FF2B5EF4-FFF2-40B4-BE49-F238E27FC236}">
                  <a16:creationId xmlns="" xmlns:a16="http://schemas.microsoft.com/office/drawing/2014/main" id="{FE1DBED5-EA1B-FF19-35A4-35D68ECE2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18078" y="3060643"/>
              <a:ext cx="3829541" cy="3829541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BF5DC44A-D1FE-0544-134B-19A623DD705D}"/>
              </a:ext>
            </a:extLst>
          </p:cNvPr>
          <p:cNvSpPr txBox="1"/>
          <p:nvPr/>
        </p:nvSpPr>
        <p:spPr>
          <a:xfrm>
            <a:off x="11594621" y="3888204"/>
            <a:ext cx="2807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변수</a:t>
            </a:r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</a:t>
            </a:r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;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085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94393C86-0B06-3BF4-D58A-5DF6481E9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174873"/>
              </p:ext>
            </p:extLst>
          </p:nvPr>
        </p:nvGraphicFramePr>
        <p:xfrm>
          <a:off x="7467600" y="5135374"/>
          <a:ext cx="3429000" cy="3581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="" xmlns:a16="http://schemas.microsoft.com/office/drawing/2014/main" val="3731381781"/>
                    </a:ext>
                  </a:extLst>
                </a:gridCol>
                <a:gridCol w="1981200">
                  <a:extLst>
                    <a:ext uri="{9D8B030D-6E8A-4147-A177-3AD203B41FA5}">
                      <a16:colId xmlns="" xmlns:a16="http://schemas.microsoft.com/office/drawing/2014/main" val="292204147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1603236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6532580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5212111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0405129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55365349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6768698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26164128"/>
                  </a:ext>
                </a:extLst>
              </a:tr>
            </a:tbl>
          </a:graphicData>
        </a:graphic>
      </p:graphicFrame>
      <p:grpSp>
        <p:nvGrpSpPr>
          <p:cNvPr id="5" name="그룹 1018">
            <a:extLst>
              <a:ext uri="{FF2B5EF4-FFF2-40B4-BE49-F238E27FC236}">
                <a16:creationId xmlns="" xmlns:a16="http://schemas.microsoft.com/office/drawing/2014/main" id="{1330ABEF-15CB-8649-BD8D-F461129ED30D}"/>
              </a:ext>
            </a:extLst>
          </p:cNvPr>
          <p:cNvGrpSpPr/>
          <p:nvPr/>
        </p:nvGrpSpPr>
        <p:grpSpPr>
          <a:xfrm>
            <a:off x="1524000" y="6010414"/>
            <a:ext cx="3393622" cy="1114286"/>
            <a:chOff x="2803727" y="4828571"/>
            <a:chExt cx="3393622" cy="1114286"/>
          </a:xfrm>
        </p:grpSpPr>
        <p:pic>
          <p:nvPicPr>
            <p:cNvPr id="6" name="Object 61">
              <a:extLst>
                <a:ext uri="{FF2B5EF4-FFF2-40B4-BE49-F238E27FC236}">
                  <a16:creationId xmlns="" xmlns:a16="http://schemas.microsoft.com/office/drawing/2014/main" id="{ECF5792B-1F12-6090-875D-41885B0FB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D83DD72-9F66-04E8-C674-1E40B9EC6DA5}"/>
              </a:ext>
            </a:extLst>
          </p:cNvPr>
          <p:cNvSpPr txBox="1"/>
          <p:nvPr/>
        </p:nvSpPr>
        <p:spPr>
          <a:xfrm>
            <a:off x="2158713" y="5290706"/>
            <a:ext cx="2952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07451BB-0100-5972-5BD5-E7D3BCBD6301}"/>
              </a:ext>
            </a:extLst>
          </p:cNvPr>
          <p:cNvSpPr txBox="1"/>
          <p:nvPr/>
        </p:nvSpPr>
        <p:spPr>
          <a:xfrm>
            <a:off x="2234913" y="6205106"/>
            <a:ext cx="2489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4E3F449-543C-CD72-319C-A17299BAD58E}"/>
              </a:ext>
            </a:extLst>
          </p:cNvPr>
          <p:cNvSpPr txBox="1"/>
          <p:nvPr/>
        </p:nvSpPr>
        <p:spPr>
          <a:xfrm>
            <a:off x="990600" y="571500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2F69BEC-12A2-9108-7924-1B36AF4430E4}"/>
              </a:ext>
            </a:extLst>
          </p:cNvPr>
          <p:cNvSpPr txBox="1"/>
          <p:nvPr/>
        </p:nvSpPr>
        <p:spPr>
          <a:xfrm>
            <a:off x="1232222" y="1485900"/>
            <a:ext cx="1141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타입의 변수를 연속된 공간에 한번에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선언하는것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B0E66467-5213-2FA0-A521-3B39B6797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781300"/>
            <a:ext cx="8153832" cy="1277106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A258CCA0-C886-9F46-EA23-630BE0C66BE2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917622" y="5905500"/>
            <a:ext cx="2549978" cy="6620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39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1898E6D-AE67-F9BC-3E27-12ED9B1FE83E}"/>
              </a:ext>
            </a:extLst>
          </p:cNvPr>
          <p:cNvSpPr txBox="1"/>
          <p:nvPr/>
        </p:nvSpPr>
        <p:spPr>
          <a:xfrm>
            <a:off x="990600" y="571500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선언 방법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34183050-65C1-05AB-E218-F7C08E562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371" y="1714500"/>
            <a:ext cx="9118596" cy="2895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4AA3674-0BEE-604F-2135-D115C443AB3D}"/>
              </a:ext>
            </a:extLst>
          </p:cNvPr>
          <p:cNvSpPr txBox="1"/>
          <p:nvPr/>
        </p:nvSpPr>
        <p:spPr>
          <a:xfrm>
            <a:off x="1143000" y="4922103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생성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40BCA21D-3B4F-5C68-051C-C54D2F6FBC5E}"/>
              </a:ext>
            </a:extLst>
          </p:cNvPr>
          <p:cNvSpPr/>
          <p:nvPr/>
        </p:nvSpPr>
        <p:spPr>
          <a:xfrm>
            <a:off x="1447800" y="2171700"/>
            <a:ext cx="3505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03082B3-C7A3-E021-F8B8-D12E08F32AA1}"/>
              </a:ext>
            </a:extLst>
          </p:cNvPr>
          <p:cNvSpPr/>
          <p:nvPr/>
        </p:nvSpPr>
        <p:spPr>
          <a:xfrm>
            <a:off x="1600200" y="3619500"/>
            <a:ext cx="3505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596EE362-5F0F-3029-8201-891D2AB64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342" y="5829300"/>
            <a:ext cx="9118596" cy="28956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C346E719-ED0A-7AEA-AF61-5B5FF03676A9}"/>
              </a:ext>
            </a:extLst>
          </p:cNvPr>
          <p:cNvSpPr/>
          <p:nvPr/>
        </p:nvSpPr>
        <p:spPr>
          <a:xfrm>
            <a:off x="5257800" y="6308271"/>
            <a:ext cx="3505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065E66D5-A79A-68FC-9736-F34D4DBB85C8}"/>
              </a:ext>
            </a:extLst>
          </p:cNvPr>
          <p:cNvSpPr/>
          <p:nvPr/>
        </p:nvSpPr>
        <p:spPr>
          <a:xfrm>
            <a:off x="5715000" y="7734300"/>
            <a:ext cx="3505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FBC337D5-A2F3-BF34-090D-6DEAD6087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5376" y="1714500"/>
            <a:ext cx="5923724" cy="18288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A4E43F85-8626-AF9D-2B57-4F8FD1324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5376" y="5829300"/>
            <a:ext cx="6481950" cy="1905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A36272A-1863-83A8-E582-2BAD0426619C}"/>
              </a:ext>
            </a:extLst>
          </p:cNvPr>
          <p:cNvSpPr txBox="1"/>
          <p:nvPr/>
        </p:nvSpPr>
        <p:spPr>
          <a:xfrm>
            <a:off x="10745376" y="4922102"/>
            <a:ext cx="5923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선언과 생성 분리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539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="" xmlns:a16="http://schemas.microsoft.com/office/drawing/2014/main" id="{28AB1E84-4FFE-DBB7-4A4A-6D401C7DB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792965"/>
              </p:ext>
            </p:extLst>
          </p:nvPr>
        </p:nvGraphicFramePr>
        <p:xfrm>
          <a:off x="14325600" y="2095500"/>
          <a:ext cx="3429000" cy="3581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="" xmlns:a16="http://schemas.microsoft.com/office/drawing/2014/main" val="3731381781"/>
                    </a:ext>
                  </a:extLst>
                </a:gridCol>
                <a:gridCol w="1981200">
                  <a:extLst>
                    <a:ext uri="{9D8B030D-6E8A-4147-A177-3AD203B41FA5}">
                      <a16:colId xmlns="" xmlns:a16="http://schemas.microsoft.com/office/drawing/2014/main" val="292204147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1603236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6532580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5212111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0405129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55365349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6768698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26164128"/>
                  </a:ext>
                </a:extLst>
              </a:tr>
            </a:tbl>
          </a:graphicData>
        </a:graphic>
      </p:graphicFrame>
      <p:grpSp>
        <p:nvGrpSpPr>
          <p:cNvPr id="11" name="그룹 1018">
            <a:extLst>
              <a:ext uri="{FF2B5EF4-FFF2-40B4-BE49-F238E27FC236}">
                <a16:creationId xmlns="" xmlns:a16="http://schemas.microsoft.com/office/drawing/2014/main" id="{35589F1E-ACE7-13AB-5939-F16EBC4F7D74}"/>
              </a:ext>
            </a:extLst>
          </p:cNvPr>
          <p:cNvGrpSpPr/>
          <p:nvPr/>
        </p:nvGrpSpPr>
        <p:grpSpPr>
          <a:xfrm>
            <a:off x="8382000" y="2970540"/>
            <a:ext cx="3393622" cy="1114286"/>
            <a:chOff x="2803727" y="4828571"/>
            <a:chExt cx="3393622" cy="1114286"/>
          </a:xfrm>
        </p:grpSpPr>
        <p:pic>
          <p:nvPicPr>
            <p:cNvPr id="12" name="Object 61">
              <a:extLst>
                <a:ext uri="{FF2B5EF4-FFF2-40B4-BE49-F238E27FC236}">
                  <a16:creationId xmlns="" xmlns:a16="http://schemas.microsoft.com/office/drawing/2014/main" id="{D7242013-6B13-19EB-F7F4-2A1B727A4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6B61D91-F56A-04E2-96A7-74A68AABE02B}"/>
              </a:ext>
            </a:extLst>
          </p:cNvPr>
          <p:cNvSpPr txBox="1"/>
          <p:nvPr/>
        </p:nvSpPr>
        <p:spPr>
          <a:xfrm>
            <a:off x="9016713" y="2250832"/>
            <a:ext cx="2489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BAF2783-C3B4-F958-A545-19D7F14B5F8F}"/>
              </a:ext>
            </a:extLst>
          </p:cNvPr>
          <p:cNvSpPr txBox="1"/>
          <p:nvPr/>
        </p:nvSpPr>
        <p:spPr>
          <a:xfrm>
            <a:off x="9092913" y="3165232"/>
            <a:ext cx="2682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544A88F7-D31A-049B-FE46-AD3E1AF0AE94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1775622" y="2857500"/>
            <a:ext cx="2549978" cy="6701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7305A9B8-8402-F39C-C099-216C2F2F5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620" y="2244154"/>
            <a:ext cx="4322615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2F416CC-94E0-9549-685A-C4418325E924}"/>
              </a:ext>
            </a:extLst>
          </p:cNvPr>
          <p:cNvSpPr txBox="1"/>
          <p:nvPr/>
        </p:nvSpPr>
        <p:spPr>
          <a:xfrm>
            <a:off x="685800" y="419100"/>
            <a:ext cx="525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생성과정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F3D10D45-AFDE-52E0-DFB6-9DDB1AD2E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849" y="4229100"/>
            <a:ext cx="4344386" cy="131206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4415765D-99E0-0F30-00F2-E85F4C9751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4649" y="6516959"/>
            <a:ext cx="4470351" cy="76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8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53078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인덱스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32F4C41F-E599-6BF7-85C4-F4348B011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023922"/>
              </p:ext>
            </p:extLst>
          </p:nvPr>
        </p:nvGraphicFramePr>
        <p:xfrm>
          <a:off x="10896600" y="2846616"/>
          <a:ext cx="4876800" cy="4049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9093">
                  <a:extLst>
                    <a:ext uri="{9D8B030D-6E8A-4147-A177-3AD203B41FA5}">
                      <a16:colId xmlns="" xmlns:a16="http://schemas.microsoft.com/office/drawing/2014/main" val="3731381781"/>
                    </a:ext>
                  </a:extLst>
                </a:gridCol>
                <a:gridCol w="2817707">
                  <a:extLst>
                    <a:ext uri="{9D8B030D-6E8A-4147-A177-3AD203B41FA5}">
                      <a16:colId xmlns="" xmlns:a16="http://schemas.microsoft.com/office/drawing/2014/main" val="2922041479"/>
                    </a:ext>
                  </a:extLst>
                </a:gridCol>
              </a:tblGrid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16032365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65325807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52121117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04051296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55365349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6768698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564BCA0-4BD1-DDE5-0720-B6D03104F9BB}"/>
              </a:ext>
            </a:extLst>
          </p:cNvPr>
          <p:cNvSpPr txBox="1"/>
          <p:nvPr/>
        </p:nvSpPr>
        <p:spPr>
          <a:xfrm>
            <a:off x="685800" y="419100"/>
            <a:ext cx="525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접근방법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A89D2447-F7BC-6FC0-38D2-2984D78F8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2922816"/>
            <a:ext cx="7838396" cy="31242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4BC5E409-2331-11BF-D232-27FBDECAD6A2}"/>
              </a:ext>
            </a:extLst>
          </p:cNvPr>
          <p:cNvCxnSpPr>
            <a:cxnSpLocks/>
          </p:cNvCxnSpPr>
          <p:nvPr/>
        </p:nvCxnSpPr>
        <p:spPr>
          <a:xfrm flipV="1">
            <a:off x="3765776" y="3837216"/>
            <a:ext cx="7130824" cy="609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35BA8761-02C6-785B-3CEF-3095C3E8D29D}"/>
              </a:ext>
            </a:extLst>
          </p:cNvPr>
          <p:cNvSpPr/>
          <p:nvPr/>
        </p:nvSpPr>
        <p:spPr>
          <a:xfrm>
            <a:off x="990600" y="4294416"/>
            <a:ext cx="277517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F38F6344-5EEC-0ED5-3473-853588560356}"/>
              </a:ext>
            </a:extLst>
          </p:cNvPr>
          <p:cNvCxnSpPr>
            <a:cxnSpLocks/>
          </p:cNvCxnSpPr>
          <p:nvPr/>
        </p:nvCxnSpPr>
        <p:spPr>
          <a:xfrm flipV="1">
            <a:off x="3825989" y="5103588"/>
            <a:ext cx="7070611" cy="3955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A068EABF-67F4-E922-9316-A65F5BBA710B}"/>
              </a:ext>
            </a:extLst>
          </p:cNvPr>
          <p:cNvSpPr/>
          <p:nvPr/>
        </p:nvSpPr>
        <p:spPr>
          <a:xfrm>
            <a:off x="1050813" y="5346702"/>
            <a:ext cx="277517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14C0058-70C3-2BC3-6365-3D0DBF0F8180}"/>
              </a:ext>
            </a:extLst>
          </p:cNvPr>
          <p:cNvSpPr txBox="1"/>
          <p:nvPr/>
        </p:nvSpPr>
        <p:spPr>
          <a:xfrm>
            <a:off x="3744005" y="4595300"/>
            <a:ext cx="4805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첫번째 요소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인덱스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09B85E6E-D72E-53BE-389B-F18E2ED4EB18}"/>
              </a:ext>
            </a:extLst>
          </p:cNvPr>
          <p:cNvSpPr txBox="1"/>
          <p:nvPr/>
        </p:nvSpPr>
        <p:spPr>
          <a:xfrm>
            <a:off x="3886200" y="6055512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세번째 요소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인덱스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79D79D6B-7414-CE0D-7514-7A9F1FC8C640}"/>
              </a:ext>
            </a:extLst>
          </p:cNvPr>
          <p:cNvSpPr txBox="1"/>
          <p:nvPr/>
        </p:nvSpPr>
        <p:spPr>
          <a:xfrm>
            <a:off x="1219200" y="1562100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배열이름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인덱스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]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6E19FA6E-17E1-D6E1-9243-DE40C8730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234348"/>
            <a:ext cx="6677680" cy="149055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D785C1AD-AB87-0726-FDD4-AB3278BA3549}"/>
              </a:ext>
            </a:extLst>
          </p:cNvPr>
          <p:cNvSpPr txBox="1"/>
          <p:nvPr/>
        </p:nvSpPr>
        <p:spPr>
          <a:xfrm>
            <a:off x="7361294" y="7810500"/>
            <a:ext cx="5745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일반변수와 동일하게 사용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897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15867</TotalTime>
  <Words>746</Words>
  <Application>Microsoft Office PowerPoint</Application>
  <PresentationFormat>사용자 지정</PresentationFormat>
  <Paragraphs>282</Paragraphs>
  <Slides>33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1" baseType="lpstr">
      <vt:lpstr>?? ??</vt:lpstr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521</cp:revision>
  <dcterms:created xsi:type="dcterms:W3CDTF">2022-10-23T12:09:39Z</dcterms:created>
  <dcterms:modified xsi:type="dcterms:W3CDTF">2023-01-27T19:37:04Z</dcterms:modified>
</cp:coreProperties>
</file>