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278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2023-11-18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376BB-F528-3894-1736-C0627338EE98}"/>
              </a:ext>
            </a:extLst>
          </p:cNvPr>
          <p:cNvSpPr txBox="1"/>
          <p:nvPr/>
        </p:nvSpPr>
        <p:spPr>
          <a:xfrm>
            <a:off x="1664724" y="9319947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8053627" y="32047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665559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5409534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457357" y="7493190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자식에게 상속한다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0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14747</TotalTime>
  <Words>136</Words>
  <Application>Microsoft Office PowerPoint</Application>
  <PresentationFormat>사용자 지정</PresentationFormat>
  <Paragraphs>49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56</cp:revision>
  <dcterms:created xsi:type="dcterms:W3CDTF">2022-10-23T12:09:39Z</dcterms:created>
  <dcterms:modified xsi:type="dcterms:W3CDTF">2023-11-18T04:22:37Z</dcterms:modified>
</cp:coreProperties>
</file>