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661" r:id="rId5"/>
    <p:sldId id="811" r:id="rId6"/>
    <p:sldId id="955" r:id="rId7"/>
    <p:sldId id="957" r:id="rId8"/>
    <p:sldId id="956" r:id="rId9"/>
    <p:sldId id="958" r:id="rId10"/>
    <p:sldId id="959" r:id="rId11"/>
    <p:sldId id="961" r:id="rId12"/>
    <p:sldId id="962" r:id="rId13"/>
    <p:sldId id="963" r:id="rId14"/>
    <p:sldId id="964" r:id="rId15"/>
    <p:sldId id="960" r:id="rId16"/>
    <p:sldId id="965" r:id="rId17"/>
    <p:sldId id="966" r:id="rId18"/>
    <p:sldId id="967" r:id="rId19"/>
    <p:sldId id="1009" r:id="rId20"/>
    <p:sldId id="970" r:id="rId21"/>
    <p:sldId id="971" r:id="rId22"/>
    <p:sldId id="968" r:id="rId23"/>
    <p:sldId id="974" r:id="rId24"/>
    <p:sldId id="969" r:id="rId25"/>
    <p:sldId id="972" r:id="rId26"/>
    <p:sldId id="973" r:id="rId27"/>
    <p:sldId id="975" r:id="rId28"/>
    <p:sldId id="978" r:id="rId29"/>
    <p:sldId id="980" r:id="rId30"/>
    <p:sldId id="981" r:id="rId31"/>
    <p:sldId id="982" r:id="rId32"/>
    <p:sldId id="984" r:id="rId33"/>
    <p:sldId id="983" r:id="rId34"/>
    <p:sldId id="985" r:id="rId35"/>
    <p:sldId id="986" r:id="rId36"/>
    <p:sldId id="987" r:id="rId37"/>
    <p:sldId id="988" r:id="rId38"/>
    <p:sldId id="976" r:id="rId39"/>
    <p:sldId id="991" r:id="rId40"/>
    <p:sldId id="977" r:id="rId41"/>
    <p:sldId id="992" r:id="rId42"/>
    <p:sldId id="979" r:id="rId43"/>
    <p:sldId id="989" r:id="rId44"/>
    <p:sldId id="1010" r:id="rId45"/>
    <p:sldId id="281" r:id="rId46"/>
    <p:sldId id="993" r:id="rId47"/>
    <p:sldId id="990" r:id="rId48"/>
    <p:sldId id="994" r:id="rId49"/>
    <p:sldId id="995" r:id="rId50"/>
    <p:sldId id="996" r:id="rId51"/>
    <p:sldId id="374" r:id="rId52"/>
    <p:sldId id="998" r:id="rId53"/>
    <p:sldId id="999" r:id="rId54"/>
    <p:sldId id="1011" r:id="rId55"/>
    <p:sldId id="1000" r:id="rId56"/>
    <p:sldId id="1001" r:id="rId57"/>
    <p:sldId id="1002" r:id="rId58"/>
    <p:sldId id="1003" r:id="rId59"/>
    <p:sldId id="1004" r:id="rId60"/>
    <p:sldId id="1006" r:id="rId61"/>
    <p:sldId id="1005" r:id="rId62"/>
    <p:sldId id="1007" r:id="rId63"/>
    <p:sldId id="275" r:id="rId6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7" autoAdjust="0"/>
  </p:normalViewPr>
  <p:slideViewPr>
    <p:cSldViewPr>
      <p:cViewPr varScale="1">
        <p:scale>
          <a:sx n="69" d="100"/>
          <a:sy n="69" d="100"/>
        </p:scale>
        <p:origin x="144" y="1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2023-11-18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3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1.wdp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3.png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://naver.me/5HtuAlj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microsoft.com/office/2007/relationships/hdphoto" Target="../media/hdphoto4.wdp"/><Relationship Id="rId4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jpeg"/><Relationship Id="rId5" Type="http://schemas.openxmlformats.org/officeDocument/2006/relationships/image" Target="../media/image26.pn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Reader, Writer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93779"/>
              </p:ext>
            </p:extLst>
          </p:nvPr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A5F480-72B3-CCD6-08C9-B53789C7C586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스트림클래스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관계도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FA4937A-8F50-5F45-96FE-DCB58D1A19B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38500"/>
            <a:ext cx="17875224" cy="52905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01100" y="5252442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6824" y="5821858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통신의 기본이 되는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넘겨 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096CC-A0AC-67F8-716B-CE5FB51AC142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보조스트림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211B4F-8DC0-8F93-842A-0C4F5F18639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41C21A-3C72-7A07-F937-618FC8A5ADBB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스트림의 부가적인 기능이나 성능 향상 등을 도와주는 스트림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혼자서는 데이터를 주고 받을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02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324954" y="3289315"/>
            <a:ext cx="3980770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248400" y="1204570"/>
            <a:ext cx="4057323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5301017" y="5916791"/>
            <a:ext cx="590038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407931" y="1379460"/>
            <a:ext cx="38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25533" y="359460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5809925" y="6178028"/>
            <a:ext cx="508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2529917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724131" y="4952938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8001536"/>
            <a:ext cx="1958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InputStream,OutputStream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Writer, Reader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F8D4998-0622-3DEF-A6CA-A8343684ED6D}"/>
              </a:ext>
            </a:extLst>
          </p:cNvPr>
          <p:cNvCxnSpPr>
            <a:cxnSpLocks/>
          </p:cNvCxnSpPr>
          <p:nvPr/>
        </p:nvCxnSpPr>
        <p:spPr>
          <a:xfrm>
            <a:off x="10058400" y="389396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88309F-5417-6527-3D13-DC8281B71834}"/>
              </a:ext>
            </a:extLst>
          </p:cNvPr>
          <p:cNvSpPr txBox="1"/>
          <p:nvPr/>
        </p:nvSpPr>
        <p:spPr>
          <a:xfrm>
            <a:off x="11353800" y="358916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부모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BFB59-DB73-7E4D-FB92-F66EA439E5D2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보조스트림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 관계도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72CF01-FDCB-49D6-1D15-B445E404C3C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98720"/>
            <a:ext cx="17875224" cy="52905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438400" y="4979462"/>
            <a:ext cx="4267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5512862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사용법이 동일하다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8388280"/>
            <a:ext cx="164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같은 부모로부터 상속된 것이기에 모두 동일한 사용법을 지닌다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4E198-F48A-4AAB-7559-4A16D945D4D7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다형성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4C35C3-64B5-9EB3-5F07-D2EE2CCF0BD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5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42272"/>
              </p:ext>
            </p:extLst>
          </p:nvPr>
        </p:nvGraphicFramePr>
        <p:xfrm>
          <a:off x="3200400" y="2019300"/>
          <a:ext cx="11506200" cy="671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FilterOutputStream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필터를 이용한 입출력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BufferedOutputStream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이용한 성능향상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DataOutputStream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기본타입으로 데이터를 처리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 dirty="0" err="1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, double)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SequenceInputStream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두개의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스트림을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하나로 연결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ObjectOutputStream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객체 단위로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I/O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PrintStream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Print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관련기능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버퍼를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 사용함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print, </a:t>
                      </a:r>
                      <a:r>
                        <a:rPr lang="en-US" altLang="ko-KR" sz="2000" baseline="0" dirty="0" err="1">
                          <a:ea typeface="G마켓 산스 Medium" panose="02000000000000000000"/>
                        </a:rPr>
                        <a:t>println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PushbackInputStream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이용해 읽은 데이터를 다시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4F4D25-B488-CC21-69BF-8CED391F2714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보조스트림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 종류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5CDDB7-0EF5-583F-5822-1ED55A87744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1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81300"/>
            <a:ext cx="14975741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3600" y="4610100"/>
            <a:ext cx="1143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50673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 된다면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E2107-679C-E316-44FF-91C98E00B61A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3C84FE-873B-ADD8-29D6-D6ECA26C4D0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78095BB-0BB0-CADF-7C55-2C97A2985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82803"/>
              </p:ext>
            </p:extLst>
          </p:nvPr>
        </p:nvGraphicFramePr>
        <p:xfrm>
          <a:off x="2590800" y="2247900"/>
          <a:ext cx="11506200" cy="684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62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3244971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055367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available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스트림으로부터 읽어 올 수 있는 데이터의 크기를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close()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스트림을 닫으며 자원을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mark(int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readlimit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현재 위치를 표시한다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뒷부분을 더 읽다가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reset()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호출하면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표시해놓은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위치로 다시 돌아간다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 변수는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되돌아갈수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있는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byte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의 수 이다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 int read()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abstract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write(int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read-&gt;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바이트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읽어온다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(0~255)  </a:t>
                      </a: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읽을게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없다면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-1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을 반환한다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7924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read(byte[] b)</a:t>
                      </a:r>
                    </a:p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…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write(byte[] b)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reset()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마지막으로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mark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했던 위치로 스트림을 되돌린다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33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flush()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스트림의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버퍼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에 있는 내용을 목적지로 모두 보낸다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1BD583-549B-1741-9154-811018C251B7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OutputStream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853C82-253A-B86F-F7AB-6ECFADB5513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F120F-E20F-217E-B25C-06F59840EE41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바이트 기반 스트림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48E7657F-AC29-74E9-2D25-D5A229EB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1627"/>
              </p:ext>
            </p:extLst>
          </p:nvPr>
        </p:nvGraphicFramePr>
        <p:xfrm>
          <a:off x="1143000" y="1714500"/>
          <a:ext cx="12264571" cy="443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896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5154675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생성자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파일의 경로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파일이름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+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확장자를 문자열로 넘겨주면 해당 파일과 스트림을 연결한다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FileInputStream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</a:p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file)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매개변수로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File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객체를 넘겨주어 해당 파일과 스트림을 생성한다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(String name,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807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FileOutputStream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(File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, Boolean append)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두번째 매개변수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append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가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true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이면 기존 내용의 뒤에 이어 붙인다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 false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라면 덮어쓴다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E0A8D26-3EEF-035B-4D36-DF73FF7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6439794"/>
            <a:ext cx="17983200" cy="136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5B3710-4FE1-D460-7C50-70851A7B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119999"/>
            <a:ext cx="11138812" cy="1671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04A2B-C615-D490-93D1-4CEF5FD7C210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FileOutputStream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FD68A5-1D7E-B7AB-6AAB-EB48DF4CE5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9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2C896-0362-9909-6666-CE3DEDBA35C1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사용예제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3693B5-3F30-AA5E-7CA0-3D4A643659A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FF2C149-D139-9419-315C-0DB50040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1700"/>
            <a:ext cx="8415768" cy="60354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7B433D-2D42-990A-92E9-D329D40E08AA}"/>
              </a:ext>
            </a:extLst>
          </p:cNvPr>
          <p:cNvSpPr/>
          <p:nvPr/>
        </p:nvSpPr>
        <p:spPr>
          <a:xfrm>
            <a:off x="1627495" y="2161335"/>
            <a:ext cx="1039505" cy="43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B3B4E-2A23-8DA8-AA51-F7EB3A22CBE8}"/>
              </a:ext>
            </a:extLst>
          </p:cNvPr>
          <p:cNvSpPr/>
          <p:nvPr/>
        </p:nvSpPr>
        <p:spPr>
          <a:xfrm>
            <a:off x="5562600" y="5467070"/>
            <a:ext cx="1039505" cy="43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562D8C-B20C-C095-2544-72388ED22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2171700"/>
            <a:ext cx="6564364" cy="7467600"/>
          </a:xfrm>
          <a:prstGeom prst="rect">
            <a:avLst/>
          </a:prstGeom>
        </p:spPr>
      </p:pic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43966967-5C9B-70B0-0D79-97C6BFD4DF32}"/>
              </a:ext>
            </a:extLst>
          </p:cNvPr>
          <p:cNvGrpSpPr/>
          <p:nvPr/>
        </p:nvGrpSpPr>
        <p:grpSpPr>
          <a:xfrm>
            <a:off x="9717027" y="4880063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06FD05C5-FEAC-438B-9C11-D7CCF1BD75F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E1020A2B-ECD5-97B3-BB4C-DEB9477B9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60972FAE-149A-9406-068F-1456F390D73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3AF6ED80-D8BD-BBE9-FA86-2C36B9F93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962E943E-68FC-B2F6-579A-163B3FF04B1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B49F8029-16D5-EF4D-2824-FB56CEE34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A23864-CED8-0656-CA12-60E7F48596B9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 추가 하기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89A118-9C30-6396-B93D-5994AAF56C92}"/>
              </a:ext>
            </a:extLst>
          </p:cNvPr>
          <p:cNvCxnSpPr>
            <a:cxnSpLocks/>
          </p:cNvCxnSpPr>
          <p:nvPr/>
        </p:nvCxnSpPr>
        <p:spPr>
          <a:xfrm flipV="1">
            <a:off x="2667000" y="2161335"/>
            <a:ext cx="1600200" cy="162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64B757-E914-A465-1D8F-0D1D266BAB75}"/>
              </a:ext>
            </a:extLst>
          </p:cNvPr>
          <p:cNvSpPr txBox="1"/>
          <p:nvPr/>
        </p:nvSpPr>
        <p:spPr>
          <a:xfrm>
            <a:off x="4374431" y="1677769"/>
            <a:ext cx="98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같은 패키지에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B81A95-33C4-42CA-F730-E5A6EC2EA203}"/>
              </a:ext>
            </a:extLst>
          </p:cNvPr>
          <p:cNvSpPr/>
          <p:nvPr/>
        </p:nvSpPr>
        <p:spPr>
          <a:xfrm>
            <a:off x="12039600" y="7505700"/>
            <a:ext cx="1039505" cy="43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BCAAE6C-219F-227F-536A-55E4628003C8}"/>
              </a:ext>
            </a:extLst>
          </p:cNvPr>
          <p:cNvCxnSpPr>
            <a:cxnSpLocks/>
          </p:cNvCxnSpPr>
          <p:nvPr/>
        </p:nvCxnSpPr>
        <p:spPr>
          <a:xfrm flipH="1">
            <a:off x="10896600" y="8010056"/>
            <a:ext cx="1616273" cy="521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CC81AF-D72A-00CA-4C59-A3907C0F7107}"/>
              </a:ext>
            </a:extLst>
          </p:cNvPr>
          <p:cNvSpPr txBox="1"/>
          <p:nvPr/>
        </p:nvSpPr>
        <p:spPr>
          <a:xfrm>
            <a:off x="7124355" y="8531378"/>
            <a:ext cx="983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.txt </a:t>
            </a:r>
          </a:p>
        </p:txBody>
      </p:sp>
    </p:spTree>
    <p:extLst>
      <p:ext uri="{BB962C8B-B14F-4D97-AF65-F5344CB8AC3E}">
        <p14:creationId xmlns:p14="http://schemas.microsoft.com/office/powerpoint/2010/main" val="153070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5ABF8C-00E6-7024-1D8E-A3A73D43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2" y="1562100"/>
            <a:ext cx="4849505" cy="1981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51FBCD-4287-A3C1-83C1-A988567A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2" y="3771900"/>
            <a:ext cx="4114800" cy="159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7EF8D-9D58-F9CE-EE12-F51ECE86884C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사용예제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D6CB23-7CED-08FB-2255-192A7DC2C89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EEBB88-E548-98F9-1682-4BA28CA6FF52}"/>
              </a:ext>
            </a:extLst>
          </p:cNvPr>
          <p:cNvCxnSpPr>
            <a:cxnSpLocks/>
          </p:cNvCxnSpPr>
          <p:nvPr/>
        </p:nvCxnSpPr>
        <p:spPr>
          <a:xfrm flipH="1">
            <a:off x="2057400" y="4942290"/>
            <a:ext cx="228600" cy="1801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E0C34-4042-22F5-F971-FCF3D55C5CCF}"/>
              </a:ext>
            </a:extLst>
          </p:cNvPr>
          <p:cNvSpPr/>
          <p:nvPr/>
        </p:nvSpPr>
        <p:spPr>
          <a:xfrm>
            <a:off x="533400" y="4067770"/>
            <a:ext cx="3810000" cy="866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80D83E-815B-E5DB-D39D-7BBA0C8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786" y="8926243"/>
            <a:ext cx="4114800" cy="1147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8BEF9A-CA28-50FB-23FD-222B6F887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87" y="1306826"/>
            <a:ext cx="12748814" cy="74180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5300A9-27AA-C99C-08E2-663C56C77B96}"/>
              </a:ext>
            </a:extLst>
          </p:cNvPr>
          <p:cNvSpPr/>
          <p:nvPr/>
        </p:nvSpPr>
        <p:spPr>
          <a:xfrm>
            <a:off x="7811272" y="4787263"/>
            <a:ext cx="3791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EF7638-E4E9-7E20-AC97-37AEB65B30A2}"/>
              </a:ext>
            </a:extLst>
          </p:cNvPr>
          <p:cNvCxnSpPr>
            <a:cxnSpLocks/>
          </p:cNvCxnSpPr>
          <p:nvPr/>
        </p:nvCxnSpPr>
        <p:spPr>
          <a:xfrm flipV="1">
            <a:off x="10079130" y="3937540"/>
            <a:ext cx="1619985" cy="84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9D61C3-7F44-7BC5-B515-1D40D7E676BC}"/>
              </a:ext>
            </a:extLst>
          </p:cNvPr>
          <p:cNvSpPr txBox="1"/>
          <p:nvPr/>
        </p:nvSpPr>
        <p:spPr>
          <a:xfrm>
            <a:off x="11775314" y="3632740"/>
            <a:ext cx="714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결과를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1C20C0-C071-9B38-AAA5-2E30482E4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5900" y="4565817"/>
            <a:ext cx="4790302" cy="8595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FE647C-83FC-3148-A1B8-8BBCF456C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800" y="5793617"/>
            <a:ext cx="1915886" cy="1436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524503-5F79-5FAA-EDDA-C203E7424532}"/>
              </a:ext>
            </a:extLst>
          </p:cNvPr>
          <p:cNvSpPr txBox="1"/>
          <p:nvPr/>
        </p:nvSpPr>
        <p:spPr>
          <a:xfrm>
            <a:off x="152400" y="67437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영어로 텍스트파일의 내용 저장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0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47D42-18AA-229A-0D37-134EBEF1C590}"/>
              </a:ext>
            </a:extLst>
          </p:cNvPr>
          <p:cNvSpPr txBox="1"/>
          <p:nvPr/>
        </p:nvSpPr>
        <p:spPr>
          <a:xfrm>
            <a:off x="2635624" y="2400300"/>
            <a:ext cx="1485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씩 읽어온다는데 왜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아닌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변수로 받을까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23E82-E1D0-37C7-8671-62256955F11C}"/>
              </a:ext>
            </a:extLst>
          </p:cNvPr>
          <p:cNvSpPr txBox="1"/>
          <p:nvPr/>
        </p:nvSpPr>
        <p:spPr>
          <a:xfrm>
            <a:off x="2971800" y="4686300"/>
            <a:ext cx="1386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0~255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까지를 저장 할 수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더 이상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읽을수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반환한다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D96430-B52F-869F-CAE4-D3C67B7C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381500"/>
            <a:ext cx="13514696" cy="259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E9795-1A3E-8922-BAD7-B1FA3008B49A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ACCE0F-2C34-C487-4BDD-F8E3DC4A08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1487F5-7D8C-9906-1F93-ABBDA7A0F5C3}"/>
              </a:ext>
            </a:extLst>
          </p:cNvPr>
          <p:cNvSpPr txBox="1"/>
          <p:nvPr/>
        </p:nvSpPr>
        <p:spPr>
          <a:xfrm>
            <a:off x="1143000" y="342900"/>
            <a:ext cx="1714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타입을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아스키코드에 대응하는 문자로 변환한다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27E8F-3AB7-7678-3534-0C89F2A3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71700"/>
            <a:ext cx="10210800" cy="78030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899ECF-219A-C5C7-80F2-CE9DD3ADC122}"/>
              </a:ext>
            </a:extLst>
          </p:cNvPr>
          <p:cNvSpPr/>
          <p:nvPr/>
        </p:nvSpPr>
        <p:spPr>
          <a:xfrm>
            <a:off x="7826829" y="6819900"/>
            <a:ext cx="131717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B188B5-1E6E-9160-FFA8-1F6B7CB5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114800"/>
            <a:ext cx="4855222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F6553B-1023-1B6D-A835-0D79AF45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6" y="4114800"/>
            <a:ext cx="3776869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A400A-B8B5-83B3-7238-B83D697C57CB}"/>
              </a:ext>
            </a:extLst>
          </p:cNvPr>
          <p:cNvSpPr txBox="1"/>
          <p:nvPr/>
        </p:nvSpPr>
        <p:spPr>
          <a:xfrm>
            <a:off x="2895600" y="2481889"/>
            <a:ext cx="134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 한글이 있으면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FD798C-49ED-D01A-FF7E-3F9DE2FF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058557"/>
            <a:ext cx="13514696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F6AFE8-C396-FF1A-6451-19A9CAB1CDBF}"/>
              </a:ext>
            </a:extLst>
          </p:cNvPr>
          <p:cNvSpPr txBox="1"/>
          <p:nvPr/>
        </p:nvSpPr>
        <p:spPr>
          <a:xfrm>
            <a:off x="3048000" y="7487557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유니코드를 사용한다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E3EE00-181E-3E15-E39F-D46245B6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314" y="6515100"/>
            <a:ext cx="13514696" cy="259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20E0E3-D7C5-220B-1363-197C0EB2BF43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797310-A319-8CF5-0E08-3F04A25BDF0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AD66A-1431-81A5-C485-5B5EE9D88CD9}"/>
              </a:ext>
            </a:extLst>
          </p:cNvPr>
          <p:cNvSpPr txBox="1"/>
          <p:nvPr/>
        </p:nvSpPr>
        <p:spPr>
          <a:xfrm>
            <a:off x="3048000" y="4000500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입출력 스트림을 사용하면 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99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D77E04-6E0A-113A-8B50-2F0D213B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71700"/>
            <a:ext cx="15025836" cy="6324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399CD4-03E0-2E83-8173-848FB14CF325}"/>
              </a:ext>
            </a:extLst>
          </p:cNvPr>
          <p:cNvSpPr/>
          <p:nvPr/>
        </p:nvSpPr>
        <p:spPr>
          <a:xfrm>
            <a:off x="3733800" y="5143500"/>
            <a:ext cx="1447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2ECF1-4D2A-58ED-74B9-781946710DCF}"/>
              </a:ext>
            </a:extLst>
          </p:cNvPr>
          <p:cNvSpPr/>
          <p:nvPr/>
        </p:nvSpPr>
        <p:spPr>
          <a:xfrm>
            <a:off x="8915400" y="5098143"/>
            <a:ext cx="2819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DA891A-69C5-B9EC-35D4-0B9F77865DCA}"/>
              </a:ext>
            </a:extLst>
          </p:cNvPr>
          <p:cNvCxnSpPr>
            <a:cxnSpLocks/>
          </p:cNvCxnSpPr>
          <p:nvPr/>
        </p:nvCxnSpPr>
        <p:spPr>
          <a:xfrm>
            <a:off x="10363200" y="5753100"/>
            <a:ext cx="1066800" cy="66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59B4E-EC4C-C0EF-3689-E85887FEB6C0}"/>
              </a:ext>
            </a:extLst>
          </p:cNvPr>
          <p:cNvSpPr txBox="1"/>
          <p:nvPr/>
        </p:nvSpPr>
        <p:spPr>
          <a:xfrm>
            <a:off x="11506200" y="610924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넘겨줘야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C07AA-4519-0F4F-BD8D-4D7191B57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41"/>
          <a:stretch/>
        </p:blipFill>
        <p:spPr>
          <a:xfrm>
            <a:off x="772886" y="8801100"/>
            <a:ext cx="4964186" cy="121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1DF630-207D-DCB9-56B8-8B7CD52D7A87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FileOutputStream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D046FD-0B3E-E33A-499A-85EE0E85FA1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893859-E1BC-AB2B-5C24-66785192922B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바이트기반의 파일 출력 스트림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34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FECC8E-077E-192F-8168-FE5A1D1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57500"/>
            <a:ext cx="14673410" cy="579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73D929-C88F-513D-0486-C18214676825}"/>
              </a:ext>
            </a:extLst>
          </p:cNvPr>
          <p:cNvCxnSpPr>
            <a:cxnSpLocks/>
          </p:cNvCxnSpPr>
          <p:nvPr/>
        </p:nvCxnSpPr>
        <p:spPr>
          <a:xfrm flipH="1">
            <a:off x="12954000" y="4951631"/>
            <a:ext cx="838200" cy="1334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4B6D50-DB97-F8B2-5B68-020C110A2151}"/>
              </a:ext>
            </a:extLst>
          </p:cNvPr>
          <p:cNvSpPr/>
          <p:nvPr/>
        </p:nvSpPr>
        <p:spPr>
          <a:xfrm>
            <a:off x="13073210" y="4494431"/>
            <a:ext cx="155719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BB848-BE50-697B-873A-9160BEA3AB6C}"/>
              </a:ext>
            </a:extLst>
          </p:cNvPr>
          <p:cNvSpPr txBox="1"/>
          <p:nvPr/>
        </p:nvSpPr>
        <p:spPr>
          <a:xfrm>
            <a:off x="10591800" y="6362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 append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주면 기존 내용을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이어붙인다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97098-248A-B8F7-DE46-A18EF43A950A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FileOutputStream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87A35E-2F35-0610-E3CF-F168FCD39B5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203C1F-5897-F104-35D3-E7CD93D817D4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내용의 뒤에 이어 붙여서 출력하기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AB82E4-9461-C08B-9F2B-A0FE4CC8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3419714"/>
            <a:ext cx="4061363" cy="2057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A27BC0-5D81-043E-1C9B-BBD8904C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365" y="1181100"/>
            <a:ext cx="13740045" cy="42960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381ED6-8B90-2798-EDBC-07641F27291E}"/>
              </a:ext>
            </a:extLst>
          </p:cNvPr>
          <p:cNvSpPr/>
          <p:nvPr/>
        </p:nvSpPr>
        <p:spPr>
          <a:xfrm>
            <a:off x="15325165" y="212431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B48AFB-0111-0CEF-AC72-74CEBDF2809B}"/>
              </a:ext>
            </a:extLst>
          </p:cNvPr>
          <p:cNvCxnSpPr>
            <a:cxnSpLocks/>
          </p:cNvCxnSpPr>
          <p:nvPr/>
        </p:nvCxnSpPr>
        <p:spPr>
          <a:xfrm flipH="1">
            <a:off x="15858565" y="2581514"/>
            <a:ext cx="6858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4B5AFF-469B-392E-1F28-2F754162E183}"/>
              </a:ext>
            </a:extLst>
          </p:cNvPr>
          <p:cNvSpPr txBox="1"/>
          <p:nvPr/>
        </p:nvSpPr>
        <p:spPr>
          <a:xfrm>
            <a:off x="12353365" y="3706148"/>
            <a:ext cx="490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없는 파일명을 쓴다면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D42DC9-D177-9501-FD03-DDAAB6DE8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688107"/>
            <a:ext cx="9372600" cy="4076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F7974A-2843-44F2-F4E2-23080B171E42}"/>
              </a:ext>
            </a:extLst>
          </p:cNvPr>
          <p:cNvSpPr txBox="1"/>
          <p:nvPr/>
        </p:nvSpPr>
        <p:spPr>
          <a:xfrm>
            <a:off x="3124200" y="728328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파일명으로 파일을 새로 만들어준다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3F0424-88A6-7EE0-C6F0-F9BB3C8D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18" y="5648777"/>
            <a:ext cx="13404529" cy="4296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9210E8-90E0-BEEE-A1D4-064DAC32BA8B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7C6358-BF94-361D-B426-01A36737C25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39856AD-3949-5303-B24B-2B542939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"/>
            <a:ext cx="14160280" cy="807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B52A7A-A106-1A74-E26B-F314A81E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200" y="2641600"/>
            <a:ext cx="3508020" cy="2514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39CD1E7-E008-DC73-18E8-72E0E9852195}"/>
              </a:ext>
            </a:extLst>
          </p:cNvPr>
          <p:cNvCxnSpPr>
            <a:cxnSpLocks/>
          </p:cNvCxnSpPr>
          <p:nvPr/>
        </p:nvCxnSpPr>
        <p:spPr>
          <a:xfrm>
            <a:off x="6172200" y="4229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92FFB7-4811-9AE8-9FD1-8164F20C3204}"/>
              </a:ext>
            </a:extLst>
          </p:cNvPr>
          <p:cNvSpPr/>
          <p:nvPr/>
        </p:nvSpPr>
        <p:spPr>
          <a:xfrm>
            <a:off x="3581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D528D-A493-BF78-4262-65950592FA50}"/>
              </a:ext>
            </a:extLst>
          </p:cNvPr>
          <p:cNvSpPr txBox="1"/>
          <p:nvPr/>
        </p:nvSpPr>
        <p:spPr>
          <a:xfrm>
            <a:off x="7315200" y="39243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단위이기에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2EBF2C-9833-8C50-F5F2-CB7E61478D60}"/>
              </a:ext>
            </a:extLst>
          </p:cNvPr>
          <p:cNvCxnSpPr>
            <a:cxnSpLocks/>
          </p:cNvCxnSpPr>
          <p:nvPr/>
        </p:nvCxnSpPr>
        <p:spPr>
          <a:xfrm>
            <a:off x="6172200" y="51074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870231-0772-19D0-EF13-8C97F8514E8B}"/>
              </a:ext>
            </a:extLst>
          </p:cNvPr>
          <p:cNvSpPr txBox="1"/>
          <p:nvPr/>
        </p:nvSpPr>
        <p:spPr>
          <a:xfrm>
            <a:off x="7315200" y="4802653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바꿔서 들어간다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822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6AA12-2388-D95A-FADA-E7A8A47A7AF9}"/>
              </a:ext>
            </a:extLst>
          </p:cNvPr>
          <p:cNvSpPr txBox="1"/>
          <p:nvPr/>
        </p:nvSpPr>
        <p:spPr>
          <a:xfrm>
            <a:off x="2971800" y="40767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98462-F8B8-9C8A-A74F-D05AAF50DC00}"/>
              </a:ext>
            </a:extLst>
          </p:cNvPr>
          <p:cNvSpPr txBox="1"/>
          <p:nvPr/>
        </p:nvSpPr>
        <p:spPr>
          <a:xfrm>
            <a:off x="9753600" y="40767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39D3ED7-603C-2E97-7B42-177882578F38}"/>
              </a:ext>
            </a:extLst>
          </p:cNvPr>
          <p:cNvGrpSpPr/>
          <p:nvPr/>
        </p:nvGrpSpPr>
        <p:grpSpPr>
          <a:xfrm rot="5400000">
            <a:off x="4935401" y="55914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9F0123ED-CFA2-4361-89A1-2299F3659FE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824FD0DE-FEC5-4DC9-796B-7699DB49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F22C35BC-2B6B-E063-13C3-B08127159F1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8C02370F-3C75-7C79-FB3E-303CCDF23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AD7E5D89-A54C-7B46-B0A9-0EF45D35E02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2E0D9C14-494C-1DF7-1EAC-E448D95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2C8F39-426E-1B52-9E53-434FEF900743}"/>
              </a:ext>
            </a:extLst>
          </p:cNvPr>
          <p:cNvGrpSpPr/>
          <p:nvPr/>
        </p:nvGrpSpPr>
        <p:grpSpPr>
          <a:xfrm rot="5400000">
            <a:off x="12048806" y="5660009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EEADA361-81B7-6E09-6076-4983F9F861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AD5AD14F-E19E-F21F-6A00-ADE3D4FDD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900DF0DE-04EA-F03E-E036-E12D2194AEF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E877B310-7866-FD1E-3651-25525D34E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16BFF5B-882C-F3EC-0E9E-3CE36610A85A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5241C309-72E9-EB39-C974-F974633C2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4AF22B1-0A91-3B3B-E26D-D4CAE2C5C189}"/>
              </a:ext>
            </a:extLst>
          </p:cNvPr>
          <p:cNvSpPr txBox="1"/>
          <p:nvPr/>
        </p:nvSpPr>
        <p:spPr>
          <a:xfrm>
            <a:off x="321351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19D85-1BB1-823A-8C2D-508A6FD42E1E}"/>
              </a:ext>
            </a:extLst>
          </p:cNvPr>
          <p:cNvSpPr txBox="1"/>
          <p:nvPr/>
        </p:nvSpPr>
        <p:spPr>
          <a:xfrm>
            <a:off x="3543300" y="1745709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89BA85CF-EF8D-BFDC-C1BF-B9218654BA4F}"/>
              </a:ext>
            </a:extLst>
          </p:cNvPr>
          <p:cNvGrpSpPr/>
          <p:nvPr/>
        </p:nvGrpSpPr>
        <p:grpSpPr>
          <a:xfrm rot="5400000">
            <a:off x="4935401" y="3208095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E54DA61C-9009-639E-AB61-2C62688EEAD9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46EF24E0-CE31-3771-5B58-9E735B779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CED8284-C1BC-4409-87FA-A246802C2F25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FCBC3F1D-4991-C9DC-81EF-0D206843D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2F800E3C-B9D3-A5CF-23AC-D7A9B0DDBEDC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2ADE9FD6-FEA9-E653-A23D-44942DD40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CF9AA2B-6400-75B9-9783-7C7A66E1E3E9}"/>
              </a:ext>
            </a:extLst>
          </p:cNvPr>
          <p:cNvSpPr txBox="1"/>
          <p:nvPr/>
        </p:nvSpPr>
        <p:spPr>
          <a:xfrm>
            <a:off x="10504304" y="1745709"/>
            <a:ext cx="519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08">
            <a:extLst>
              <a:ext uri="{FF2B5EF4-FFF2-40B4-BE49-F238E27FC236}">
                <a16:creationId xmlns:a16="http://schemas.microsoft.com/office/drawing/2014/main" id="{E37D11F1-ACFB-CA70-465D-81444ECCD837}"/>
              </a:ext>
            </a:extLst>
          </p:cNvPr>
          <p:cNvGrpSpPr/>
          <p:nvPr/>
        </p:nvGrpSpPr>
        <p:grpSpPr>
          <a:xfrm rot="5400000">
            <a:off x="12044598" y="3097880"/>
            <a:ext cx="720996" cy="587007"/>
            <a:chOff x="9011713" y="5350533"/>
            <a:chExt cx="720996" cy="587007"/>
          </a:xfrm>
        </p:grpSpPr>
        <p:grpSp>
          <p:nvGrpSpPr>
            <p:cNvPr id="32" name="그룹 1009">
              <a:extLst>
                <a:ext uri="{FF2B5EF4-FFF2-40B4-BE49-F238E27FC236}">
                  <a16:creationId xmlns:a16="http://schemas.microsoft.com/office/drawing/2014/main" id="{323F5164-D3CB-1817-11ED-2E73B1A9616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7" name="Object 29">
                <a:extLst>
                  <a:ext uri="{FF2B5EF4-FFF2-40B4-BE49-F238E27FC236}">
                    <a16:creationId xmlns:a16="http://schemas.microsoft.com/office/drawing/2014/main" id="{8A75F24B-CBC2-A679-8023-A0BC0136A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3" name="그룹 1010">
              <a:extLst>
                <a:ext uri="{FF2B5EF4-FFF2-40B4-BE49-F238E27FC236}">
                  <a16:creationId xmlns:a16="http://schemas.microsoft.com/office/drawing/2014/main" id="{8CEBF8C7-C340-EC7C-215D-A5385045BDE0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6" name="Object 32">
                <a:extLst>
                  <a:ext uri="{FF2B5EF4-FFF2-40B4-BE49-F238E27FC236}">
                    <a16:creationId xmlns:a16="http://schemas.microsoft.com/office/drawing/2014/main" id="{CDB6F6D1-6D79-F959-519A-848748FFC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4" name="그룹 1011">
              <a:extLst>
                <a:ext uri="{FF2B5EF4-FFF2-40B4-BE49-F238E27FC236}">
                  <a16:creationId xmlns:a16="http://schemas.microsoft.com/office/drawing/2014/main" id="{530BFFB8-D056-C504-F62F-706FEC47DBA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5" name="Object 35">
                <a:extLst>
                  <a:ext uri="{FF2B5EF4-FFF2-40B4-BE49-F238E27FC236}">
                    <a16:creationId xmlns:a16="http://schemas.microsoft.com/office/drawing/2014/main" id="{35CBD28E-A2C4-BE71-7EBD-43F504D91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81EBDF-8DD3-F094-AC12-01C17C580882}"/>
              </a:ext>
            </a:extLst>
          </p:cNvPr>
          <p:cNvSpPr txBox="1"/>
          <p:nvPr/>
        </p:nvSpPr>
        <p:spPr>
          <a:xfrm>
            <a:off x="10363200" y="67437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30784-2402-4649-8347-33139B52A3F6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 기반의 보조 스트림 클래스 관계도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B3AE8B-3E17-C009-5675-DAB6E6DC14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1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CC8996-59E8-457A-82F2-7EA9711C00D0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513588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11A787-6924-713F-B35C-416F8FE817F9}"/>
              </a:ext>
            </a:extLst>
          </p:cNvPr>
          <p:cNvCxnSpPr>
            <a:cxnSpLocks/>
          </p:cNvCxnSpPr>
          <p:nvPr/>
        </p:nvCxnSpPr>
        <p:spPr>
          <a:xfrm flipH="1" flipV="1">
            <a:off x="6949281" y="597076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005E0A1-23E2-4729-E870-C82AD991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039" y="479765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14EDD5-5BDC-0351-63E0-A63EDD93B1FE}"/>
              </a:ext>
            </a:extLst>
          </p:cNvPr>
          <p:cNvSpPr txBox="1"/>
          <p:nvPr/>
        </p:nvSpPr>
        <p:spPr>
          <a:xfrm>
            <a:off x="7128529" y="520103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D2E99F86-AA48-06A0-627D-4C2A3CAA30F2}"/>
              </a:ext>
            </a:extLst>
          </p:cNvPr>
          <p:cNvGrpSpPr/>
          <p:nvPr/>
        </p:nvGrpSpPr>
        <p:grpSpPr>
          <a:xfrm>
            <a:off x="11788475" y="526147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F46AE76E-7951-504C-4D8A-DAAD2524C43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1C5396A9-351A-2086-975B-C94D5CACB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AACD3ACD-3C69-4E31-F641-075512DED21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F8D68833-669B-1688-1ADE-56253A1B5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622A907A-AC20-A252-167B-D31AC0931A8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0C0C62C0-F52E-D212-38F1-5A9CACC89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9D3DCFF-8B7C-0245-B50B-3ACB3CAD5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41" y="4555712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F57FB8-305E-F9C7-4279-0C52191325BE}"/>
              </a:ext>
            </a:extLst>
          </p:cNvPr>
          <p:cNvSpPr txBox="1"/>
          <p:nvPr/>
        </p:nvSpPr>
        <p:spPr>
          <a:xfrm>
            <a:off x="12161362" y="3943788"/>
            <a:ext cx="31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89A51FF-89EC-A2D6-93F4-15E56E6EA088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6635191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050455-2819-CF59-EA05-438640563DDB}"/>
              </a:ext>
            </a:extLst>
          </p:cNvPr>
          <p:cNvCxnSpPr>
            <a:cxnSpLocks/>
          </p:cNvCxnSpPr>
          <p:nvPr/>
        </p:nvCxnSpPr>
        <p:spPr>
          <a:xfrm flipH="1" flipV="1">
            <a:off x="6946871" y="747007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67CA1E-BD18-1110-B4B4-1A748B79E0E9}"/>
              </a:ext>
            </a:extLst>
          </p:cNvPr>
          <p:cNvSpPr txBox="1"/>
          <p:nvPr/>
        </p:nvSpPr>
        <p:spPr>
          <a:xfrm>
            <a:off x="7126119" y="6700348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7E7AE44A-99B3-E606-EF47-212040242C38}"/>
              </a:ext>
            </a:extLst>
          </p:cNvPr>
          <p:cNvGrpSpPr/>
          <p:nvPr/>
        </p:nvGrpSpPr>
        <p:grpSpPr>
          <a:xfrm rot="10800000">
            <a:off x="5997275" y="6810183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B5F2A10F-4AF0-01EE-9510-97401C53DB3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F74630C9-32F3-5278-9F33-C866374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B871E0D2-A3B6-4A0D-549A-6C4981A21D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827699B1-2B64-8378-3DCC-5FCE39355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7B2B983C-9AFA-0E4E-4E9B-A4ABE8FBF91E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633EFC1A-B52D-CBFA-04F7-B39571E2D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780A5B5-FA1B-4C47-307A-878F44BE9EDF}"/>
              </a:ext>
            </a:extLst>
          </p:cNvPr>
          <p:cNvSpPr txBox="1"/>
          <p:nvPr/>
        </p:nvSpPr>
        <p:spPr>
          <a:xfrm>
            <a:off x="5026656" y="3589897"/>
            <a:ext cx="5086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느려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기다려야 하네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E2798-FA4E-3490-ECF1-C6343816F48A}"/>
              </a:ext>
            </a:extLst>
          </p:cNvPr>
          <p:cNvSpPr txBox="1"/>
          <p:nvPr/>
        </p:nvSpPr>
        <p:spPr>
          <a:xfrm>
            <a:off x="11788475" y="7780559"/>
            <a:ext cx="452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내용을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가져오는중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A76A4-1AFB-88E6-000D-22012547C179}"/>
              </a:ext>
            </a:extLst>
          </p:cNvPr>
          <p:cNvSpPr txBox="1"/>
          <p:nvPr/>
        </p:nvSpPr>
        <p:spPr>
          <a:xfrm>
            <a:off x="4454788" y="7864614"/>
            <a:ext cx="508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빨리빨리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안주냐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64781-FEBB-B877-C6D5-F75776EC52F0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,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BufferedOutputStream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520B4B-BF52-D98C-FAA1-605A67C1E1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ABF919-3E4E-2369-F5BA-5A8A5E07AE2D}"/>
              </a:ext>
            </a:extLst>
          </p:cNvPr>
          <p:cNvSpPr txBox="1"/>
          <p:nvPr/>
        </p:nvSpPr>
        <p:spPr>
          <a:xfrm>
            <a:off x="762000" y="1201111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스트림에 버퍼를 추가한다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버퍼는 입출력의 성능을 높여주는 임시 저장소이다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혼자서 입출력을 할 수 없다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1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45ACF4-01FD-89DF-A861-B572CBFC3D2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332590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6CCF51-AE3D-F178-19FE-F9E6CCDC4D52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416079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38FD5A6-6D05-FB95-A006-A9674A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1B80AA-FE55-5F36-7AB2-931B6700D4A5}"/>
              </a:ext>
            </a:extLst>
          </p:cNvPr>
          <p:cNvSpPr txBox="1"/>
          <p:nvPr/>
        </p:nvSpPr>
        <p:spPr>
          <a:xfrm>
            <a:off x="10161448" y="339106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14DCEC38-6EDA-C493-85C8-53D13ACC3988}"/>
              </a:ext>
            </a:extLst>
          </p:cNvPr>
          <p:cNvGrpSpPr/>
          <p:nvPr/>
        </p:nvGrpSpPr>
        <p:grpSpPr>
          <a:xfrm>
            <a:off x="14800099" y="345150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3D614E4E-B55F-3481-C946-50438CFD56DF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307AE893-98AE-12BF-80D8-4F708EA65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FFB80909-3473-8B9F-EB63-2C9CB0747ADB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B2E5A74B-707F-311C-745B-459D95D21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397458D7-A9CA-1972-F2D1-AFEFA7F5EC28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6F3C58F4-7AC2-91FC-AFDA-A1A7D9269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E4357BD-198D-19A0-F918-C1EF0F1A7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6" y="3002175"/>
            <a:ext cx="3934313" cy="306076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0B6DA2-1E76-9601-48E2-A1C01D11B5CA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4825216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D08316-9A6B-ABA9-9ED8-B08BA85866D7}"/>
              </a:ext>
            </a:extLst>
          </p:cNvPr>
          <p:cNvCxnSpPr>
            <a:cxnSpLocks/>
          </p:cNvCxnSpPr>
          <p:nvPr/>
        </p:nvCxnSpPr>
        <p:spPr>
          <a:xfrm flipH="1" flipV="1">
            <a:off x="9979790" y="5660104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011CDF-89EA-13EB-1B33-3B4EC56E1F44}"/>
              </a:ext>
            </a:extLst>
          </p:cNvPr>
          <p:cNvSpPr txBox="1"/>
          <p:nvPr/>
        </p:nvSpPr>
        <p:spPr>
          <a:xfrm>
            <a:off x="10159038" y="4890373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4D73177D-A542-0B94-D008-24F657E3FE64}"/>
              </a:ext>
            </a:extLst>
          </p:cNvPr>
          <p:cNvGrpSpPr/>
          <p:nvPr/>
        </p:nvGrpSpPr>
        <p:grpSpPr>
          <a:xfrm rot="10800000">
            <a:off x="9030194" y="500020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BFA9EB17-6DA2-071A-C094-2D40B2B9E95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C2969BEC-85E1-3716-6EE8-18A56C8F8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2C019A99-5FBA-6F44-541C-8BD783CAEE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8642C867-3E6F-E7F7-D375-564F5DE9C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D0C5E115-41DA-428F-7597-AE486BFD880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B1D6D7C5-1439-C461-39D5-7BCDA892E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71F6B7-8AE2-F8D7-8AB1-18D88FA64836}"/>
              </a:ext>
            </a:extLst>
          </p:cNvPr>
          <p:cNvGrpSpPr/>
          <p:nvPr/>
        </p:nvGrpSpPr>
        <p:grpSpPr>
          <a:xfrm>
            <a:off x="5054550" y="3162910"/>
            <a:ext cx="3406223" cy="2688799"/>
            <a:chOff x="3276600" y="5735258"/>
            <a:chExt cx="2748642" cy="95008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40FFEE1-4B08-5EAB-3C6B-ED4398795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F2A108D-32C5-2723-42FA-96A3CC1B3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FF5AB6-30B0-9145-029C-2C474F4F1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64E4E0-1755-052E-E285-0BD320642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78DB31D-EB69-6DC5-3BDA-636BE1FA3B54}"/>
              </a:ext>
            </a:extLst>
          </p:cNvPr>
          <p:cNvSpPr txBox="1"/>
          <p:nvPr/>
        </p:nvSpPr>
        <p:spPr>
          <a:xfrm>
            <a:off x="5867400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356E-871B-151B-4AED-CF5903225AEA}"/>
              </a:ext>
            </a:extLst>
          </p:cNvPr>
          <p:cNvSpPr txBox="1"/>
          <p:nvPr/>
        </p:nvSpPr>
        <p:spPr>
          <a:xfrm>
            <a:off x="5175600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4D2DBE-A24E-91C9-A061-EF14DFF00C9F}"/>
              </a:ext>
            </a:extLst>
          </p:cNvPr>
          <p:cNvCxnSpPr>
            <a:cxnSpLocks/>
          </p:cNvCxnSpPr>
          <p:nvPr/>
        </p:nvCxnSpPr>
        <p:spPr>
          <a:xfrm>
            <a:off x="6553200" y="5598259"/>
            <a:ext cx="705909" cy="1374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6AC69C-363D-B57C-3300-77B7FB3EB8A8}"/>
              </a:ext>
            </a:extLst>
          </p:cNvPr>
          <p:cNvSpPr txBox="1"/>
          <p:nvPr/>
        </p:nvSpPr>
        <p:spPr>
          <a:xfrm>
            <a:off x="6958638" y="7093172"/>
            <a:ext cx="7290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다른 일을 하는 동안 파일과 주고 받은 데이터를 미리 쌓아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한번에 가져가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08">
            <a:extLst>
              <a:ext uri="{FF2B5EF4-FFF2-40B4-BE49-F238E27FC236}">
                <a16:creationId xmlns:a16="http://schemas.microsoft.com/office/drawing/2014/main" id="{0E2B2680-5D57-9832-6BF0-601C2E139EA4}"/>
              </a:ext>
            </a:extLst>
          </p:cNvPr>
          <p:cNvGrpSpPr/>
          <p:nvPr/>
        </p:nvGrpSpPr>
        <p:grpSpPr>
          <a:xfrm>
            <a:off x="4137405" y="3486262"/>
            <a:ext cx="720996" cy="587007"/>
            <a:chOff x="9011713" y="5350533"/>
            <a:chExt cx="720996" cy="587007"/>
          </a:xfrm>
        </p:grpSpPr>
        <p:grpSp>
          <p:nvGrpSpPr>
            <p:cNvPr id="42" name="그룹 1009">
              <a:extLst>
                <a:ext uri="{FF2B5EF4-FFF2-40B4-BE49-F238E27FC236}">
                  <a16:creationId xmlns:a16="http://schemas.microsoft.com/office/drawing/2014/main" id="{CE37EC80-DC19-2701-0AE0-4AD2BF98DB0C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7" name="Object 29">
                <a:extLst>
                  <a:ext uri="{FF2B5EF4-FFF2-40B4-BE49-F238E27FC236}">
                    <a16:creationId xmlns:a16="http://schemas.microsoft.com/office/drawing/2014/main" id="{6A11BA13-B22F-7F7B-75DC-DC352ACE4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3" name="그룹 1010">
              <a:extLst>
                <a:ext uri="{FF2B5EF4-FFF2-40B4-BE49-F238E27FC236}">
                  <a16:creationId xmlns:a16="http://schemas.microsoft.com/office/drawing/2014/main" id="{C6608C85-8815-2557-11C5-540157E23516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6" name="Object 32">
                <a:extLst>
                  <a:ext uri="{FF2B5EF4-FFF2-40B4-BE49-F238E27FC236}">
                    <a16:creationId xmlns:a16="http://schemas.microsoft.com/office/drawing/2014/main" id="{384E89EE-2B70-5449-784A-3F376F48A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1">
              <a:extLst>
                <a:ext uri="{FF2B5EF4-FFF2-40B4-BE49-F238E27FC236}">
                  <a16:creationId xmlns:a16="http://schemas.microsoft.com/office/drawing/2014/main" id="{C7544BB0-F0F8-EDAD-D159-DFE82087972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5" name="Object 35">
                <a:extLst>
                  <a:ext uri="{FF2B5EF4-FFF2-40B4-BE49-F238E27FC236}">
                    <a16:creationId xmlns:a16="http://schemas.microsoft.com/office/drawing/2014/main" id="{3335C191-41A3-E956-2CDF-76F5ED0CA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8" name="그룹 1008">
            <a:extLst>
              <a:ext uri="{FF2B5EF4-FFF2-40B4-BE49-F238E27FC236}">
                <a16:creationId xmlns:a16="http://schemas.microsoft.com/office/drawing/2014/main" id="{1BEF19DF-7EBD-6BF3-3BDD-CA4DEBB74E97}"/>
              </a:ext>
            </a:extLst>
          </p:cNvPr>
          <p:cNvGrpSpPr/>
          <p:nvPr/>
        </p:nvGrpSpPr>
        <p:grpSpPr>
          <a:xfrm rot="10800000">
            <a:off x="4103337" y="4924473"/>
            <a:ext cx="720996" cy="587007"/>
            <a:chOff x="9011713" y="5350533"/>
            <a:chExt cx="720996" cy="587007"/>
          </a:xfrm>
        </p:grpSpPr>
        <p:grpSp>
          <p:nvGrpSpPr>
            <p:cNvPr id="49" name="그룹 1009">
              <a:extLst>
                <a:ext uri="{FF2B5EF4-FFF2-40B4-BE49-F238E27FC236}">
                  <a16:creationId xmlns:a16="http://schemas.microsoft.com/office/drawing/2014/main" id="{2819E254-CEE9-D8BA-70FE-A74EEFC75588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4" name="Object 29">
                <a:extLst>
                  <a:ext uri="{FF2B5EF4-FFF2-40B4-BE49-F238E27FC236}">
                    <a16:creationId xmlns:a16="http://schemas.microsoft.com/office/drawing/2014/main" id="{D61D13BB-39FC-0971-5BB8-8C6A4BACA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0" name="그룹 1010">
              <a:extLst>
                <a:ext uri="{FF2B5EF4-FFF2-40B4-BE49-F238E27FC236}">
                  <a16:creationId xmlns:a16="http://schemas.microsoft.com/office/drawing/2014/main" id="{DBE72524-FBA9-1EB7-5A3D-3A83191DCFD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53" name="Object 32">
                <a:extLst>
                  <a:ext uri="{FF2B5EF4-FFF2-40B4-BE49-F238E27FC236}">
                    <a16:creationId xmlns:a16="http://schemas.microsoft.com/office/drawing/2014/main" id="{CE7D979E-25D5-3D9C-9716-7925AD2C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1" name="그룹 1011">
              <a:extLst>
                <a:ext uri="{FF2B5EF4-FFF2-40B4-BE49-F238E27FC236}">
                  <a16:creationId xmlns:a16="http://schemas.microsoft.com/office/drawing/2014/main" id="{350E1B3B-EF49-C25A-1367-73451CE136F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52" name="Object 35">
                <a:extLst>
                  <a:ext uri="{FF2B5EF4-FFF2-40B4-BE49-F238E27FC236}">
                    <a16:creationId xmlns:a16="http://schemas.microsoft.com/office/drawing/2014/main" id="{C4EA11B7-CFFD-6F6C-209B-AAD255B6A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A2E35D-A40F-0110-0CE6-86808B57E3B7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,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BufferedOutputStream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EE92A2-1A42-ED18-C1FB-36269BA7934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F7CABCC-14D6-5D27-2CCF-2F9916B7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4500"/>
            <a:ext cx="13316533" cy="671907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0B892E-448A-2527-D0FD-32645EC8C09C}"/>
              </a:ext>
            </a:extLst>
          </p:cNvPr>
          <p:cNvCxnSpPr>
            <a:cxnSpLocks/>
          </p:cNvCxnSpPr>
          <p:nvPr/>
        </p:nvCxnSpPr>
        <p:spPr>
          <a:xfrm>
            <a:off x="12173533" y="3893605"/>
            <a:ext cx="381000" cy="102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25430-4F48-1F78-31CD-D623D4AD1C1F}"/>
              </a:ext>
            </a:extLst>
          </p:cNvPr>
          <p:cNvSpPr/>
          <p:nvPr/>
        </p:nvSpPr>
        <p:spPr>
          <a:xfrm>
            <a:off x="10725733" y="343640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98FE8-F4A9-8664-859E-1D16BEF55878}"/>
              </a:ext>
            </a:extLst>
          </p:cNvPr>
          <p:cNvSpPr txBox="1"/>
          <p:nvPr/>
        </p:nvSpPr>
        <p:spPr>
          <a:xfrm>
            <a:off x="10268533" y="5074037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두번째 매개변수로 버퍼의 사이즈를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지정할수도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8K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0DB3FE-B021-E655-CF56-45F6617885F9}"/>
              </a:ext>
            </a:extLst>
          </p:cNvPr>
          <p:cNvCxnSpPr>
            <a:cxnSpLocks/>
          </p:cNvCxnSpPr>
          <p:nvPr/>
        </p:nvCxnSpPr>
        <p:spPr>
          <a:xfrm>
            <a:off x="4357913" y="6903700"/>
            <a:ext cx="1395186" cy="456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243A11-4372-6FD5-7E69-0F416B5DBB73}"/>
              </a:ext>
            </a:extLst>
          </p:cNvPr>
          <p:cNvSpPr/>
          <p:nvPr/>
        </p:nvSpPr>
        <p:spPr>
          <a:xfrm>
            <a:off x="1099132" y="6599763"/>
            <a:ext cx="3244267" cy="607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B26D6-1D1F-7D32-D34C-0DC7D3D9C616}"/>
              </a:ext>
            </a:extLst>
          </p:cNvPr>
          <p:cNvSpPr txBox="1"/>
          <p:nvPr/>
        </p:nvSpPr>
        <p:spPr>
          <a:xfrm>
            <a:off x="6115960" y="7207637"/>
            <a:ext cx="110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6E6BC-A797-ABF6-4846-5A6048098C94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BufferedInputStream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예제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96FA34B-E31A-A101-0550-C0279935907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C91E0E-4ECA-34C4-FFEE-7FF932DD7211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4238475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18D769-B409-6D19-4FCB-3DA1DD09C7E3}"/>
              </a:ext>
            </a:extLst>
          </p:cNvPr>
          <p:cNvCxnSpPr>
            <a:cxnSpLocks/>
          </p:cNvCxnSpPr>
          <p:nvPr/>
        </p:nvCxnSpPr>
        <p:spPr>
          <a:xfrm flipH="1" flipV="1">
            <a:off x="9790943" y="5073363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BA0589-58EF-C21C-E5B9-F3A20AAE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810" y="3179281"/>
            <a:ext cx="1670268" cy="267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46482-B8ED-6DBD-CE8E-A31CFB369860}"/>
              </a:ext>
            </a:extLst>
          </p:cNvPr>
          <p:cNvSpPr txBox="1"/>
          <p:nvPr/>
        </p:nvSpPr>
        <p:spPr>
          <a:xfrm>
            <a:off x="9970191" y="4303632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8" name="그룹 1008">
            <a:extLst>
              <a:ext uri="{FF2B5EF4-FFF2-40B4-BE49-F238E27FC236}">
                <a16:creationId xmlns:a16="http://schemas.microsoft.com/office/drawing/2014/main" id="{4939C111-1EB4-AAA0-ACE1-628BE630806C}"/>
              </a:ext>
            </a:extLst>
          </p:cNvPr>
          <p:cNvGrpSpPr/>
          <p:nvPr/>
        </p:nvGrpSpPr>
        <p:grpSpPr>
          <a:xfrm>
            <a:off x="14630137" y="4364071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id="{B103D8F2-D1D6-E0F3-F5E7-C9DEA3606F8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FCBE588B-0A86-F434-B108-943E4C82E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3146068-C782-C7B5-D961-B118BD454E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9B0E0D5B-4B83-EA1C-0B38-A47345D8E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A37DC8FA-E022-A6C0-123D-B6BBCF25171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528AD74B-97DF-BCAC-538B-568904043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0F1CD3E-29E3-C715-D7FA-4C2CAD79E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985115"/>
            <a:ext cx="3934313" cy="306076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BC6191-4723-39E6-EA9C-52CC8C390706}"/>
              </a:ext>
            </a:extLst>
          </p:cNvPr>
          <p:cNvGrpSpPr/>
          <p:nvPr/>
        </p:nvGrpSpPr>
        <p:grpSpPr>
          <a:xfrm>
            <a:off x="5432977" y="3162910"/>
            <a:ext cx="3406223" cy="2688799"/>
            <a:chOff x="3276600" y="5735258"/>
            <a:chExt cx="2748642" cy="95008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9616935-B13A-4503-4BC3-2CBDA59F7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6B25BB3-819B-B0B3-EE48-C3624BCC3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486E00A-8C85-FA0F-47E0-37EBF5156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AC2A73F-2FFC-FCF3-22B0-7BC0BCEBF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1F445E8-8F31-F78E-AF15-53EE5FDA7CE0}"/>
              </a:ext>
            </a:extLst>
          </p:cNvPr>
          <p:cNvSpPr txBox="1"/>
          <p:nvPr/>
        </p:nvSpPr>
        <p:spPr>
          <a:xfrm>
            <a:off x="6245827" y="21263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FD2C3-E0A3-C77B-ED56-D536F24AD294}"/>
              </a:ext>
            </a:extLst>
          </p:cNvPr>
          <p:cNvSpPr txBox="1"/>
          <p:nvPr/>
        </p:nvSpPr>
        <p:spPr>
          <a:xfrm>
            <a:off x="5554027" y="3500702"/>
            <a:ext cx="3127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110110010110100111001010011101</a:t>
            </a:r>
          </a:p>
        </p:txBody>
      </p:sp>
      <p:grpSp>
        <p:nvGrpSpPr>
          <p:cNvPr id="37" name="그룹 1008">
            <a:extLst>
              <a:ext uri="{FF2B5EF4-FFF2-40B4-BE49-F238E27FC236}">
                <a16:creationId xmlns:a16="http://schemas.microsoft.com/office/drawing/2014/main" id="{DF9C147E-149F-ABEA-2C4A-82FAED3FA470}"/>
              </a:ext>
            </a:extLst>
          </p:cNvPr>
          <p:cNvGrpSpPr/>
          <p:nvPr/>
        </p:nvGrpSpPr>
        <p:grpSpPr>
          <a:xfrm>
            <a:off x="4404019" y="4272946"/>
            <a:ext cx="720996" cy="587007"/>
            <a:chOff x="9011713" y="5350533"/>
            <a:chExt cx="720996" cy="587007"/>
          </a:xfrm>
        </p:grpSpPr>
        <p:grpSp>
          <p:nvGrpSpPr>
            <p:cNvPr id="38" name="그룹 1009">
              <a:extLst>
                <a:ext uri="{FF2B5EF4-FFF2-40B4-BE49-F238E27FC236}">
                  <a16:creationId xmlns:a16="http://schemas.microsoft.com/office/drawing/2014/main" id="{BD3E8A57-FBB3-04C7-5409-558DE30D78F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3" name="Object 29">
                <a:extLst>
                  <a:ext uri="{FF2B5EF4-FFF2-40B4-BE49-F238E27FC236}">
                    <a16:creationId xmlns:a16="http://schemas.microsoft.com/office/drawing/2014/main" id="{CECD1BCA-8699-F8E3-4136-E22688C20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0">
              <a:extLst>
                <a:ext uri="{FF2B5EF4-FFF2-40B4-BE49-F238E27FC236}">
                  <a16:creationId xmlns:a16="http://schemas.microsoft.com/office/drawing/2014/main" id="{8FBA2CE0-E2CD-F240-8D43-7BD3E496884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2" name="Object 32">
                <a:extLst>
                  <a:ext uri="{FF2B5EF4-FFF2-40B4-BE49-F238E27FC236}">
                    <a16:creationId xmlns:a16="http://schemas.microsoft.com/office/drawing/2014/main" id="{98A0FC31-E97A-8E22-C393-B79240CBE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0" name="그룹 1011">
              <a:extLst>
                <a:ext uri="{FF2B5EF4-FFF2-40B4-BE49-F238E27FC236}">
                  <a16:creationId xmlns:a16="http://schemas.microsoft.com/office/drawing/2014/main" id="{7E3E5742-D5BB-89BF-7BA4-91A7044389B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1" name="Object 35">
                <a:extLst>
                  <a:ext uri="{FF2B5EF4-FFF2-40B4-BE49-F238E27FC236}">
                    <a16:creationId xmlns:a16="http://schemas.microsoft.com/office/drawing/2014/main" id="{E72F8305-12AF-3DDB-8253-DDE94B9A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44" name="그룹 1008">
            <a:extLst>
              <a:ext uri="{FF2B5EF4-FFF2-40B4-BE49-F238E27FC236}">
                <a16:creationId xmlns:a16="http://schemas.microsoft.com/office/drawing/2014/main" id="{727D00EA-120D-3F22-909F-17987E6AD703}"/>
              </a:ext>
            </a:extLst>
          </p:cNvPr>
          <p:cNvGrpSpPr/>
          <p:nvPr/>
        </p:nvGrpSpPr>
        <p:grpSpPr>
          <a:xfrm>
            <a:off x="8954573" y="4396115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id="{723E798E-825B-CF9D-F9A7-42798915085B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8B500B76-4CA3-78AC-6034-5B57EE940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id="{028784CC-6D39-B450-E3F2-1F4FD1430831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id="{20AB0B88-3BA6-EF7C-2C5C-F4E3D1ED7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id="{30A2FE28-070E-AD90-58AC-E3E10FF9C34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id="{F9C881E9-0EFF-2C74-6891-291665626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DE19AC2-F0B0-9996-172F-42876E2D657C}"/>
              </a:ext>
            </a:extLst>
          </p:cNvPr>
          <p:cNvSpPr txBox="1"/>
          <p:nvPr/>
        </p:nvSpPr>
        <p:spPr>
          <a:xfrm>
            <a:off x="2097516" y="633317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버퍼로 데이터를 쌓는다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34201D-3343-610B-E103-99DCEFBE682F}"/>
              </a:ext>
            </a:extLst>
          </p:cNvPr>
          <p:cNvSpPr txBox="1"/>
          <p:nvPr/>
        </p:nvSpPr>
        <p:spPr>
          <a:xfrm>
            <a:off x="8173484" y="6056174"/>
            <a:ext cx="387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버퍼가 가득차면 파일로 전송한다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C5320-8141-311E-6099-D48B94F5835A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BufferedOutputStream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95305A-0646-EB88-85DF-3C93C1459A0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79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5CB556-A69F-9AF6-A9BB-8DB1FBD2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6" y="2285555"/>
            <a:ext cx="17799648" cy="533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C0CEC-71BB-9A67-F8FC-7F1798122E14}"/>
              </a:ext>
            </a:extLst>
          </p:cNvPr>
          <p:cNvSpPr txBox="1"/>
          <p:nvPr/>
        </p:nvSpPr>
        <p:spPr>
          <a:xfrm>
            <a:off x="2286000" y="8535769"/>
            <a:ext cx="1531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바이트 스트림을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감싼것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이기에 사용방법에 차이가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317C3-317A-24A1-6D9F-67D2A015B151}"/>
              </a:ext>
            </a:extLst>
          </p:cNvPr>
          <p:cNvSpPr txBox="1"/>
          <p:nvPr/>
        </p:nvSpPr>
        <p:spPr>
          <a:xfrm>
            <a:off x="304799" y="114300"/>
            <a:ext cx="1796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BufferedOutputStream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사용예제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DCBBBB-9512-3FFD-1689-2D7D48046A8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51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1B080B-75CC-56F7-DAFD-8E3B32B9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"/>
            <a:ext cx="13487400" cy="74527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535342-890E-605D-924B-1B318F6B8665}"/>
              </a:ext>
            </a:extLst>
          </p:cNvPr>
          <p:cNvCxnSpPr>
            <a:cxnSpLocks/>
          </p:cNvCxnSpPr>
          <p:nvPr/>
        </p:nvCxnSpPr>
        <p:spPr>
          <a:xfrm>
            <a:off x="4876800" y="582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3346F-3628-5BD7-7532-938A6C67EC85}"/>
              </a:ext>
            </a:extLst>
          </p:cNvPr>
          <p:cNvSpPr/>
          <p:nvPr/>
        </p:nvSpPr>
        <p:spPr>
          <a:xfrm>
            <a:off x="1066800" y="5524500"/>
            <a:ext cx="381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503A-8C08-3793-58D3-BF8FFE24519A}"/>
              </a:ext>
            </a:extLst>
          </p:cNvPr>
          <p:cNvSpPr txBox="1"/>
          <p:nvPr/>
        </p:nvSpPr>
        <p:spPr>
          <a:xfrm>
            <a:off x="6172200" y="552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하지 않는다면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E7821B-5BFD-304F-3F29-06D3DE0A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55" y="7590655"/>
            <a:ext cx="4723959" cy="2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D9BC58-684C-C704-DEE6-C52F406F29C0}"/>
              </a:ext>
            </a:extLst>
          </p:cNvPr>
          <p:cNvSpPr txBox="1"/>
          <p:nvPr/>
        </p:nvSpPr>
        <p:spPr>
          <a:xfrm>
            <a:off x="6477000" y="87249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버퍼에만 쌓여 있고 파일로 전송을 하지 못했다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2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2DB4C-43F7-17F4-EB20-86A4DF57EC84}"/>
              </a:ext>
            </a:extLst>
          </p:cNvPr>
          <p:cNvSpPr txBox="1"/>
          <p:nvPr/>
        </p:nvSpPr>
        <p:spPr>
          <a:xfrm>
            <a:off x="3048000" y="3467100"/>
            <a:ext cx="124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내부에서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호출하여 버퍼가 다 차지 않아도 비워준다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742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B1340D-33F3-371D-8613-8683AB4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5300"/>
            <a:ext cx="15331439" cy="739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AD171B-419E-07A8-723D-7E4D4FCBDF9F}"/>
              </a:ext>
            </a:extLst>
          </p:cNvPr>
          <p:cNvCxnSpPr>
            <a:cxnSpLocks/>
          </p:cNvCxnSpPr>
          <p:nvPr/>
        </p:nvCxnSpPr>
        <p:spPr>
          <a:xfrm>
            <a:off x="48768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86DBED-C291-E878-9488-DB60EAED2C50}"/>
              </a:ext>
            </a:extLst>
          </p:cNvPr>
          <p:cNvSpPr/>
          <p:nvPr/>
        </p:nvSpPr>
        <p:spPr>
          <a:xfrm>
            <a:off x="2286000" y="5905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0BDB6-61C9-221E-C8FB-49CCA030E56D}"/>
              </a:ext>
            </a:extLst>
          </p:cNvPr>
          <p:cNvSpPr txBox="1"/>
          <p:nvPr/>
        </p:nvSpPr>
        <p:spPr>
          <a:xfrm>
            <a:off x="6172200" y="59055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flush()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호출하는 기능이 없기에 버퍼를 비우지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3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16F07-5E43-D848-FFFB-1F1258FC4388}"/>
              </a:ext>
            </a:extLst>
          </p:cNvPr>
          <p:cNvSpPr txBox="1"/>
          <p:nvPr/>
        </p:nvSpPr>
        <p:spPr>
          <a:xfrm>
            <a:off x="4114800" y="4229100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많은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보조스트림이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058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79058" y="1104900"/>
            <a:ext cx="16521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만들어 아무 내용이나 넣고 해당 파일을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내용을 읽어 콘솔창에 출력해보자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스트림이기에 한글은 쓰지 말자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단위로 계산하면 한글도 가능은 하나 난이도가 올라간다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경로는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Properties -&gt; Location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복사하자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DEC2A-CF66-481C-5A98-10264DF93F1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2E0B2D-5388-81D4-80D1-4AA5E836352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B60C40F-7F9E-BEE4-8329-33005431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2900"/>
            <a:ext cx="9601200" cy="53939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520610-D48B-97B7-1735-09E48E1CF5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9"/>
                    </a14:imgEffect>
                  </a14:imgLayer>
                </a14:imgProps>
              </a:ext>
            </a:extLst>
          </a:blip>
          <a:srcRect t="24016" b="19476"/>
          <a:stretch/>
        </p:blipFill>
        <p:spPr>
          <a:xfrm>
            <a:off x="838200" y="5448299"/>
            <a:ext cx="9601200" cy="3048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0EED24-0AC8-13BA-4381-1C377E538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0" y="5424054"/>
            <a:ext cx="6165812" cy="24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628900"/>
            <a:ext cx="1105073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0800" y="2628900"/>
            <a:ext cx="1105073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3882B-AAB9-EAD4-191E-EA70EFE8B7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9E21D6-41F9-AB6B-1F8D-9EBAE5AD40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arch.pstatic.net/common/?src=http%3A%2F%2Fshop1.phinf.naver.net%2F20230407_156%2F1680851079622nkFWr_JPEG%2F81986859343781772_126286745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22570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30414_148%2F1681433429315NNFA7_JPEG%2Fplus0_100007197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62300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44262" y="3908468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244262" y="5053194"/>
            <a:ext cx="768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96789-563D-5A16-82FD-AEA99C21AC25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I/O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421BE2E-7EA6-2A83-E690-0A7C771B3AB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EAB155-1A43-4158-7005-4B912871249C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 / Output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약자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609600" y="1181100"/>
            <a:ext cx="165211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내용을 읽은 후 </a:t>
            </a:r>
            <a:r>
              <a:rPr lang="en-US" altLang="ko-KR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original_copy.txt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출력을 하여 파일을 복사해보자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original_copy.txt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파일이 존재하지 않아도 해당이름으로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을하면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파일을 생성해준다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3B98D-EFB7-F5D0-2DE8-D90A4C0BF6B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175C-48BC-353E-C707-F0A7278A379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FBDC5DF-1DC4-089A-4BC6-67267AA0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90900"/>
            <a:ext cx="8461340" cy="6629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B98ADE-77E3-AD03-3197-6B43D1EE8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28735" b="18391"/>
          <a:stretch/>
        </p:blipFill>
        <p:spPr>
          <a:xfrm>
            <a:off x="609600" y="5295900"/>
            <a:ext cx="846134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B1032-4C1A-2217-1913-F57E9FF4092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94BE3B-80C7-D46A-79CC-89406CCC64E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AE5CA42-4DE8-CEA6-604D-55FC99D4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57300"/>
            <a:ext cx="13639800" cy="89261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D34236-51A8-5B19-94AD-5BCDDF7A19E7}"/>
              </a:ext>
            </a:extLst>
          </p:cNvPr>
          <p:cNvSpPr/>
          <p:nvPr/>
        </p:nvSpPr>
        <p:spPr>
          <a:xfrm>
            <a:off x="609600" y="1257300"/>
            <a:ext cx="15240000" cy="892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CFD7E-1F85-385E-4396-41BD1DCE415E}"/>
              </a:ext>
            </a:extLst>
          </p:cNvPr>
          <p:cNvSpPr txBox="1"/>
          <p:nvPr/>
        </p:nvSpPr>
        <p:spPr>
          <a:xfrm>
            <a:off x="685800" y="1257300"/>
            <a:ext cx="165211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바이트 기반으로 파일을 읽은 후 다른 이름으로 다시 출력하여 파일을 복사했다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파일들은 바이트 단위로 기록이 되기에  해당 소스코드는 그대로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jpg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그림파일 역시 복사가 가능하다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 파일로 변경하여 복사가 되는지 실험해보자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 그림파일이나 인터넷에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다운받은후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 패키지에 넣어서 해보자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9199"/>
            <a:ext cx="10925749" cy="601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A3C7C-4C57-CC2C-9F16-60F5389F963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681C83-0963-E005-34C3-FA260E6A02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97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29A58-633C-CA3B-D457-7BC6CD266C3F}"/>
              </a:ext>
            </a:extLst>
          </p:cNvPr>
          <p:cNvSpPr txBox="1"/>
          <p:nvPr/>
        </p:nvSpPr>
        <p:spPr>
          <a:xfrm>
            <a:off x="1219200" y="1295676"/>
            <a:ext cx="1652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파일복사 프로그램의 성능 개선을 위해 입출력 모두 버퍼 보조 스트림을 적용해보자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E6900-6243-5BFD-65E1-BB7A87BE3F1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628B60-08CD-0CF5-E98E-FC6F92676C5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6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355DC9-0816-E15B-0766-2CECF5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14085518" cy="693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3FCA8-74AD-A7AD-7189-726E5CAA4F6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93421E-F805-A9CA-1D37-CDEF747418A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02D397-C4B9-2291-72D0-961B3298E5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067800" y="3658970"/>
            <a:ext cx="1205345" cy="493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7C5C4-8B71-79B4-C515-D244A3556A4D}"/>
              </a:ext>
            </a:extLst>
          </p:cNvPr>
          <p:cNvSpPr/>
          <p:nvPr/>
        </p:nvSpPr>
        <p:spPr>
          <a:xfrm>
            <a:off x="5105400" y="41529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AF638-5870-9856-B612-5F28453B2474}"/>
              </a:ext>
            </a:extLst>
          </p:cNvPr>
          <p:cNvSpPr txBox="1"/>
          <p:nvPr/>
        </p:nvSpPr>
        <p:spPr>
          <a:xfrm>
            <a:off x="10273145" y="33358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BE08C4-0108-DF4D-1F53-28BA5A4DF03F}"/>
              </a:ext>
            </a:extLst>
          </p:cNvPr>
          <p:cNvSpPr/>
          <p:nvPr/>
        </p:nvSpPr>
        <p:spPr>
          <a:xfrm>
            <a:off x="990600" y="1333500"/>
            <a:ext cx="15240000" cy="769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 스트림과 크게 다르지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2660DC-6640-F2D6-D63F-2D7D520AAFEB}"/>
              </a:ext>
            </a:extLst>
          </p:cNvPr>
          <p:cNvGraphicFramePr>
            <a:graphicFrameLocks noGrp="1"/>
          </p:cNvGraphicFramePr>
          <p:nvPr/>
        </p:nvGraphicFramePr>
        <p:xfrm>
          <a:off x="2932665" y="4716988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solidFill>
                          <a:schemeClr val="tx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solidFill>
                            <a:schemeClr val="tx1"/>
                          </a:solidFill>
                          <a:ea typeface="G마켓 산스 Medium" panose="02000000000000000000"/>
                        </a:rPr>
                        <a:t>Reader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Writer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A49703-3933-8B03-E1D6-330A7111948E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문자기반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스트림클래스의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관계도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F9FCB5-EA5C-9FF5-2979-C83EF7184C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"/>
            <a:ext cx="14078441" cy="792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8420100"/>
            <a:ext cx="3095625" cy="176081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82366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1562100"/>
            <a:ext cx="60107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77766" y="1562100"/>
            <a:ext cx="366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기반 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53649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199" y="8648700"/>
            <a:ext cx="3034449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49048" y="86487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스트림은 한글이 깨진다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0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17557162" cy="815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2600" y="8572500"/>
            <a:ext cx="885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스트림과 사용법이 동일하다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37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12962291" cy="899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938462"/>
            <a:ext cx="914400" cy="60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477000" y="2171700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355758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버퍼역시 사용법이 동일하다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82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0538"/>
            <a:ext cx="8646981" cy="2971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705600" y="3390068"/>
            <a:ext cx="6705600" cy="830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251082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676900" y="5820338"/>
            <a:ext cx="7581900" cy="1216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67850" y="720073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:a16="http://schemas.microsoft.com/office/drawing/2014/main" id="{AA161CF6-459B-F516-9673-56A05F03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0" y="1562100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:a16="http://schemas.microsoft.com/office/drawing/2014/main" id="{DC29E2C8-B63D-DDB4-A936-D91967A5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5417567"/>
            <a:ext cx="3239332" cy="32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F52C3-912D-E3A7-7F9D-BEAF3EF12C14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0D9F38-29BA-6191-0E88-F40DAF35173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DC2EA4-31B6-E7B1-81E6-B01B5FFA7E85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단방향 통로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262745" y="1403003"/>
            <a:ext cx="141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등을 이용해서 입출력을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했었는데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이것들은 스트림이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필요없는가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076700"/>
            <a:ext cx="11699724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6264176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그동안 스트림을 알게 모르게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사용해온것이다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91000" y="7468969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콘솔로 입출력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표준 입출력 이라고 부른다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9B413-68A6-9E89-DEE8-97D8FABB8B90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PrintStream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41A692-8676-4384-DC16-C408BF376A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459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7500"/>
            <a:ext cx="16410432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134100"/>
            <a:ext cx="16113045" cy="243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4053A-FE58-48F3-EC44-13DC0A4EA11B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97C8AA-C273-E156-B96E-9E97B0B6C06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05367-8629-82C2-0EE2-8636005F5A02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이루어진 데이터 형태이며 현재 서버와의 통신에서 가장 많이 쓰이는 형태이다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188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7300"/>
            <a:ext cx="1756677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5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ED222-F52B-7306-BEEA-8F1D52325535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관련 라이브러리 추가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3657AE-5CA1-1826-EA84-7E26D9EC0A8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96E01B-D8E8-B48C-0019-0E7302903FD1}"/>
              </a:ext>
            </a:extLst>
          </p:cNvPr>
          <p:cNvSpPr txBox="1"/>
          <p:nvPr/>
        </p:nvSpPr>
        <p:spPr>
          <a:xfrm>
            <a:off x="808355" y="2237509"/>
            <a:ext cx="1539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네이버 클라우드 공유링크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hlinkClick r:id="rId2"/>
              </a:rPr>
              <a:t>http://naver.me/5HtuAljd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메이븐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다운로드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3F052-C46D-64CA-8AFE-874A84C8A69F}"/>
              </a:ext>
            </a:extLst>
          </p:cNvPr>
          <p:cNvSpPr txBox="1"/>
          <p:nvPr/>
        </p:nvSpPr>
        <p:spPr>
          <a:xfrm>
            <a:off x="756401" y="1242536"/>
            <a:ext cx="1234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다운로드 방법</a:t>
            </a:r>
            <a:endParaRPr lang="en-US" altLang="ko-KR" sz="48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124D17-2597-208B-6362-DF952230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863" y="1516890"/>
            <a:ext cx="8066002" cy="3352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4D8582-94DB-2932-245E-C1B9FAFD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886868"/>
            <a:ext cx="5853545" cy="42858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881850-F548-B7E4-A24C-A50285856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5968036"/>
            <a:ext cx="3907064" cy="307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8" y="2048022"/>
            <a:ext cx="4339525" cy="1524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35562"/>
            <a:ext cx="12930918" cy="56388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0" y="2352822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487400" y="5143500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8048535"/>
            <a:ext cx="1570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프로젝트 폴더로 카피를 하고 라이브러리를 추가 한다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그래야지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나중에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export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하더라도 프로젝트와 함께 라이브러리들도 같이 움직인다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287000" y="2908213"/>
            <a:ext cx="1030806" cy="216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627608" y="2810022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에러가 발생하면 모듈 파일을 지우자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BDC17-053D-D02C-8B69-5F3D82AD40C9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관련 라이브러리 프로젝트로 복사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7315E13-C478-2219-E4E0-CB385363980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9AE7B-4DE6-1A93-8293-DE5BF5C26E8C}"/>
              </a:ext>
            </a:extLst>
          </p:cNvPr>
          <p:cNvSpPr txBox="1"/>
          <p:nvPr/>
        </p:nvSpPr>
        <p:spPr>
          <a:xfrm>
            <a:off x="5181600" y="30099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lib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73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70325"/>
            <a:ext cx="4111976" cy="7540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9174" y="8920089"/>
            <a:ext cx="11858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CEACE7-54D4-4D70-5F97-B4C9F70E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835854"/>
            <a:ext cx="11752729" cy="7010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54770C-36C3-BD93-89AE-98A5E04DA1CB}"/>
              </a:ext>
            </a:extLst>
          </p:cNvPr>
          <p:cNvSpPr/>
          <p:nvPr/>
        </p:nvSpPr>
        <p:spPr>
          <a:xfrm>
            <a:off x="5952565" y="3436054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4348E9-4A98-BD72-337F-7DD9C5EBBE23}"/>
              </a:ext>
            </a:extLst>
          </p:cNvPr>
          <p:cNvSpPr/>
          <p:nvPr/>
        </p:nvSpPr>
        <p:spPr>
          <a:xfrm>
            <a:off x="10143564" y="2674054"/>
            <a:ext cx="83820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598F1-AA33-9A09-FAE6-99459CF9AA9C}"/>
              </a:ext>
            </a:extLst>
          </p:cNvPr>
          <p:cNvSpPr/>
          <p:nvPr/>
        </p:nvSpPr>
        <p:spPr>
          <a:xfrm>
            <a:off x="8543365" y="3829754"/>
            <a:ext cx="4191000" cy="67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3EB409-E5C8-249D-B3E3-7AA5E346BF1A}"/>
              </a:ext>
            </a:extLst>
          </p:cNvPr>
          <p:cNvSpPr/>
          <p:nvPr/>
        </p:nvSpPr>
        <p:spPr>
          <a:xfrm>
            <a:off x="15325165" y="3740854"/>
            <a:ext cx="20955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7FB1D-8C69-5E63-8308-765DF639DF8A}"/>
              </a:ext>
            </a:extLst>
          </p:cNvPr>
          <p:cNvSpPr txBox="1"/>
          <p:nvPr/>
        </p:nvSpPr>
        <p:spPr>
          <a:xfrm>
            <a:off x="834126" y="8482154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BF9AB-EDA8-A1F4-C900-4A615CFDE409}"/>
              </a:ext>
            </a:extLst>
          </p:cNvPr>
          <p:cNvSpPr txBox="1"/>
          <p:nvPr/>
        </p:nvSpPr>
        <p:spPr>
          <a:xfrm>
            <a:off x="5257800" y="3085544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E1072-0956-F65C-EF4A-1C295144ECAF}"/>
              </a:ext>
            </a:extLst>
          </p:cNvPr>
          <p:cNvSpPr txBox="1"/>
          <p:nvPr/>
        </p:nvSpPr>
        <p:spPr>
          <a:xfrm>
            <a:off x="9677400" y="2027723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0D14C-13C3-0AC8-8644-7457EE0DA298}"/>
              </a:ext>
            </a:extLst>
          </p:cNvPr>
          <p:cNvSpPr txBox="1"/>
          <p:nvPr/>
        </p:nvSpPr>
        <p:spPr>
          <a:xfrm>
            <a:off x="7878038" y="3303388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37527-ED93-0ED1-D54A-981A675C7BFF}"/>
              </a:ext>
            </a:extLst>
          </p:cNvPr>
          <p:cNvSpPr txBox="1"/>
          <p:nvPr/>
        </p:nvSpPr>
        <p:spPr>
          <a:xfrm>
            <a:off x="14519227" y="3493888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56BFB-BC28-AC9E-5955-6709910BF401}"/>
              </a:ext>
            </a:extLst>
          </p:cNvPr>
          <p:cNvSpPr txBox="1"/>
          <p:nvPr/>
        </p:nvSpPr>
        <p:spPr>
          <a:xfrm>
            <a:off x="13713289" y="8158988"/>
            <a:ext cx="16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47744-4E59-992D-AB73-FDC660305090}"/>
              </a:ext>
            </a:extLst>
          </p:cNvPr>
          <p:cNvSpPr/>
          <p:nvPr/>
        </p:nvSpPr>
        <p:spPr>
          <a:xfrm>
            <a:off x="14606766" y="8283937"/>
            <a:ext cx="1395234" cy="52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CAEB8-FD42-F84D-C9B3-D5CE62947522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관련 라이브러리 참조 경로 설정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ACA294-38F3-97C5-1067-28A866926F3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8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95500"/>
            <a:ext cx="14532199" cy="388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9CCD3-64E9-8678-AE6D-E4E548AC5841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JSONObject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,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JSONArray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26A542F-8FED-BDEF-4DB0-55FF53C7C60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96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95841"/>
            <a:ext cx="14376531" cy="6705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163" y="4715241"/>
            <a:ext cx="3553968" cy="3352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5963" y="5096241"/>
            <a:ext cx="1750437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763000" y="6163041"/>
            <a:ext cx="43434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391400" y="6925041"/>
            <a:ext cx="5867400" cy="1438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634467-7656-4302-2129-F9BF056A97C7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JSONObject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,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JSONArray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6E568BB-1FB3-B625-B830-09E022E31F9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282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31865ED-AC86-40B0-559D-654A8C6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1" y="6232479"/>
            <a:ext cx="9651617" cy="3940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1219200" y="1210906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변수로 초기화 한 후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클래스를 이용하여 객체화 하여 두번째 특기인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코딩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가져와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062E0-AC62-6AA3-A26B-862814A8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76500"/>
            <a:ext cx="9771743" cy="3474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B8CAC-728B-C325-1F41-7DC85A10A19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13A31E-A10E-CE3A-2B6D-2FC1804218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69E6D7F-BAE4-EE36-DD19-E7D050195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64873" b="23030"/>
          <a:stretch/>
        </p:blipFill>
        <p:spPr>
          <a:xfrm>
            <a:off x="648029" y="8572500"/>
            <a:ext cx="9885714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0183CF-2920-010D-245F-B08F7893FF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26979" t="72781" b="15122"/>
          <a:stretch/>
        </p:blipFill>
        <p:spPr>
          <a:xfrm>
            <a:off x="3315029" y="8857289"/>
            <a:ext cx="7218714" cy="45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75F250-8B08-E586-817B-CD0CCEBD6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00" y="6130636"/>
            <a:ext cx="4560291" cy="23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52" y="1196267"/>
            <a:ext cx="8109569" cy="2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51" y="4098464"/>
            <a:ext cx="5261201" cy="40930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</a:p>
        </p:txBody>
      </p:sp>
      <p:grpSp>
        <p:nvGrpSpPr>
          <p:cNvPr id="29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30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5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4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2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3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Picture 4" descr="https://search.pstatic.net/common/?src=http%3A%2F%2Fshop1.phinf.naver.net%2F20230414_148%2F1681433429315NNFA7_JPEG%2Fplus0_1000071974.jpg&amp;type=sc960_832">
            <a:extLst>
              <a:ext uri="{FF2B5EF4-FFF2-40B4-BE49-F238E27FC236}">
                <a16:creationId xmlns:a16="http://schemas.microsoft.com/office/drawing/2014/main" id="{157C01CE-C31A-4855-2EE5-8AA55836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155" y="1866900"/>
            <a:ext cx="2189201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earch.pstatic.net/common/?src=http%3A%2F%2Fshop1.phinf.naver.net%2F20230407_156%2F1680851079622nkFWr_JPEG%2F81986859343781772_1262867453.jpg&amp;type=sc960_832">
            <a:extLst>
              <a:ext uri="{FF2B5EF4-FFF2-40B4-BE49-F238E27FC236}">
                <a16:creationId xmlns:a16="http://schemas.microsoft.com/office/drawing/2014/main" id="{602246F0-2C6F-EB49-7197-DF3D117A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21" y="8039100"/>
            <a:ext cx="1670268" cy="16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B2BFBD1-7D72-142E-6006-4E7AD959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0" y="1909263"/>
            <a:ext cx="2189201" cy="21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21002D-EA1B-7AAC-1A5D-7E27C389F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171" y="4369195"/>
            <a:ext cx="2337124" cy="23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C01F-CE8C-5CF0-A49A-6EEC91C83256}"/>
              </a:ext>
            </a:extLst>
          </p:cNvPr>
          <p:cNvSpPr txBox="1"/>
          <p:nvPr/>
        </p:nvSpPr>
        <p:spPr>
          <a:xfrm>
            <a:off x="304799" y="1143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스트림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2F46AE-C3B3-2F8A-77DA-AA4A68D6C1C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400300"/>
            <a:ext cx="17627601" cy="708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C8940-1280-9F30-DFB3-6C24A24D1B4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1D103A-AA32-A5FE-B717-E401CDE194C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D5BD02-928F-1FC3-DBE7-B1584C0B778B}"/>
              </a:ext>
            </a:extLst>
          </p:cNvPr>
          <p:cNvSpPr/>
          <p:nvPr/>
        </p:nvSpPr>
        <p:spPr>
          <a:xfrm>
            <a:off x="380998" y="1655228"/>
            <a:ext cx="17754601" cy="828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838200" y="1028700"/>
            <a:ext cx="16521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다음은 </a:t>
            </a:r>
            <a:r>
              <a:rPr lang="en-US" altLang="ko-KR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응답으로 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형태이다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 실질적인 대답은 빨간색 부분이다 이 응답만을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파싱하여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2324100"/>
            <a:ext cx="1661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String </a:t>
            </a:r>
            <a:r>
              <a:rPr lang="en-US" altLang="ko-KR" sz="2800" u="sng" dirty="0" err="1">
                <a:latin typeface="Consolas" panose="020B0609020204030204" pitchFamily="49" charset="0"/>
              </a:rPr>
              <a:t>str</a:t>
            </a:r>
            <a:r>
              <a:rPr lang="en-US" altLang="ko-KR" sz="2800" dirty="0">
                <a:latin typeface="Consolas" panose="020B0609020204030204" pitchFamily="49" charset="0"/>
              </a:rPr>
              <a:t> = "{\"id\":\"chatcmpl-6vX5cfe1VRa29F7AzS8kBmYjbh4In\",\"object\":\"</a:t>
            </a:r>
            <a:r>
              <a:rPr lang="en-US" altLang="ko-KR" sz="2800" dirty="0" err="1">
                <a:latin typeface="Consolas" panose="020B0609020204030204" pitchFamily="49" charset="0"/>
              </a:rPr>
              <a:t>chat.completion</a:t>
            </a:r>
            <a:r>
              <a:rPr lang="en-US" altLang="ko-KR" sz="2800" dirty="0">
                <a:latin typeface="Consolas" panose="020B0609020204030204" pitchFamily="49" charset="0"/>
              </a:rPr>
              <a:t>\",\"created\":1679169912,\"model\":\"gpt-3.5-turbo-0301\",\"usage\":{\"</a:t>
            </a:r>
            <a:r>
              <a:rPr lang="en-US" altLang="ko-KR" sz="2800" dirty="0" err="1">
                <a:latin typeface="Consolas" panose="020B0609020204030204" pitchFamily="49" charset="0"/>
              </a:rPr>
              <a:t>prompt_tokens</a:t>
            </a:r>
            <a:r>
              <a:rPr lang="en-US" altLang="ko-KR" sz="2800" dirty="0">
                <a:latin typeface="Consolas" panose="020B0609020204030204" pitchFamily="49" charset="0"/>
              </a:rPr>
              <a:t>\":11,\"</a:t>
            </a:r>
            <a:r>
              <a:rPr lang="en-US" altLang="ko-KR" sz="2800" dirty="0" err="1">
                <a:latin typeface="Consolas" panose="020B0609020204030204" pitchFamily="49" charset="0"/>
              </a:rPr>
              <a:t>completion_tokens</a:t>
            </a:r>
            <a:r>
              <a:rPr lang="en-US" altLang="ko-KR" sz="2800" dirty="0">
                <a:latin typeface="Consolas" panose="020B0609020204030204" pitchFamily="49" charset="0"/>
              </a:rPr>
              <a:t>\":32,\"</a:t>
            </a:r>
            <a:r>
              <a:rPr lang="en-US" altLang="ko-KR" sz="2800" dirty="0" err="1">
                <a:latin typeface="Consolas" panose="020B0609020204030204" pitchFamily="49" charset="0"/>
              </a:rPr>
              <a:t>total_tokens</a:t>
            </a:r>
            <a:r>
              <a:rPr lang="en-US" altLang="ko-KR" sz="2800" dirty="0">
                <a:latin typeface="Consolas" panose="020B0609020204030204" pitchFamily="49" charset="0"/>
              </a:rPr>
              <a:t>\":43},\"choices\":[{\"message\":{\"role\":\"assistant\",\"content\":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\＂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저는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AI </a:t>
            </a:r>
            <a:r>
              <a:rPr lang="ko-KR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어시스턴트입니다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어떤 도움이 필요하신가요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?\"</a:t>
            </a:r>
            <a:r>
              <a:rPr lang="en-US" altLang="ko-KR" sz="2800" dirty="0">
                <a:latin typeface="Consolas" panose="020B0609020204030204" pitchFamily="49" charset="0"/>
              </a:rPr>
              <a:t>},\"</a:t>
            </a:r>
            <a:r>
              <a:rPr lang="en-US" altLang="ko-KR" sz="2800" dirty="0" err="1">
                <a:latin typeface="Consolas" panose="020B0609020204030204" pitchFamily="49" charset="0"/>
              </a:rPr>
              <a:t>finish_reason</a:t>
            </a:r>
            <a:r>
              <a:rPr lang="en-US" altLang="ko-KR" sz="2800" dirty="0">
                <a:latin typeface="Consolas" panose="020B0609020204030204" pitchFamily="49" charset="0"/>
              </a:rPr>
              <a:t>\":\"stop\",\"index\":0}]}";</a:t>
            </a:r>
            <a:endParaRPr lang="en-US" altLang="ko-KR" sz="28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6286500"/>
            <a:ext cx="15360807" cy="228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3AC0AB-3A55-002B-B8B1-50D003FECBE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30E9A3-0A91-8697-4BC3-6428C46C550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56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7300"/>
            <a:ext cx="17291492" cy="861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FAD2F-1BD5-4FB1-02B9-65FA6D53F40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4508EE-19F3-6CC1-4315-D31D25FB83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35B734-C97C-29B2-F642-6880D755AA33}"/>
              </a:ext>
            </a:extLst>
          </p:cNvPr>
          <p:cNvSpPr/>
          <p:nvPr/>
        </p:nvSpPr>
        <p:spPr>
          <a:xfrm>
            <a:off x="381000" y="1253836"/>
            <a:ext cx="17754601" cy="8690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40767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크기는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981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OutputWriter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InputReader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9005A-D8EF-04AD-7ECA-61A26599CC23}"/>
              </a:ext>
            </a:extLst>
          </p:cNvPr>
          <p:cNvSpPr txBox="1"/>
          <p:nvPr/>
        </p:nvSpPr>
        <p:spPr>
          <a:xfrm>
            <a:off x="304799" y="1143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스트림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EECE07F-709F-DC20-133A-E8A9F32171D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038675" y="16462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2198206" y="1821152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514406" y="29716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2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153400" y="1638300"/>
            <a:ext cx="4343398" cy="1114286"/>
            <a:chOff x="2803727" y="4828571"/>
            <a:chExt cx="3393622" cy="1114286"/>
          </a:xfrm>
        </p:grpSpPr>
        <p:pic>
          <p:nvPicPr>
            <p:cNvPr id="33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312930" y="181319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9629131" y="2963647"/>
            <a:ext cx="720996" cy="587007"/>
            <a:chOff x="9011713" y="5350533"/>
            <a:chExt cx="720996" cy="587007"/>
          </a:xfrm>
        </p:grpSpPr>
        <p:grpSp>
          <p:nvGrpSpPr>
            <p:cNvPr id="43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8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7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5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6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62100" y="8016610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05573F-969B-52F5-5333-9EE483187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90929"/>
              </p:ext>
            </p:extLst>
          </p:nvPr>
        </p:nvGraphicFramePr>
        <p:xfrm>
          <a:off x="3283730" y="4285097"/>
          <a:ext cx="10058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475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3666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441926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출력스트림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입출력 대상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File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ByteArray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Byte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Piped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다른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InputStream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Audio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OutputStream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오디오 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2DC760-F4CB-3E3C-9706-008ACC7766B6}"/>
              </a:ext>
            </a:extLst>
          </p:cNvPr>
          <p:cNvSpPr txBox="1"/>
          <p:nvPr/>
        </p:nvSpPr>
        <p:spPr>
          <a:xfrm>
            <a:off x="304799" y="114300"/>
            <a:ext cx="140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스트림클래스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관계도</a:t>
            </a:r>
            <a:endParaRPr lang="en-US" altLang="ko-KR" sz="5400" spc="-3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18D901-B97A-361F-A9F4-E5E8B19B254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31801</TotalTime>
  <Words>1298</Words>
  <Application>Microsoft Office PowerPoint</Application>
  <PresentationFormat>사용자 지정</PresentationFormat>
  <Paragraphs>297</Paragraphs>
  <Slides>63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2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3130</cp:revision>
  <cp:lastPrinted>2023-03-12T07:02:51Z</cp:lastPrinted>
  <dcterms:created xsi:type="dcterms:W3CDTF">2022-10-23T12:09:39Z</dcterms:created>
  <dcterms:modified xsi:type="dcterms:W3CDTF">2023-11-18T04:21:29Z</dcterms:modified>
</cp:coreProperties>
</file>