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7" r:id="rId2"/>
    <p:sldId id="258" r:id="rId3"/>
    <p:sldId id="259" r:id="rId4"/>
    <p:sldId id="661" r:id="rId5"/>
    <p:sldId id="706" r:id="rId6"/>
    <p:sldId id="711" r:id="rId7"/>
    <p:sldId id="769" r:id="rId8"/>
    <p:sldId id="770" r:id="rId9"/>
    <p:sldId id="281" r:id="rId10"/>
    <p:sldId id="771" r:id="rId11"/>
    <p:sldId id="772" r:id="rId12"/>
    <p:sldId id="773" r:id="rId13"/>
    <p:sldId id="774" r:id="rId14"/>
    <p:sldId id="775" r:id="rId15"/>
    <p:sldId id="776" r:id="rId16"/>
    <p:sldId id="777" r:id="rId17"/>
    <p:sldId id="778" r:id="rId18"/>
    <p:sldId id="779" r:id="rId19"/>
    <p:sldId id="782" r:id="rId20"/>
    <p:sldId id="780" r:id="rId21"/>
    <p:sldId id="781" r:id="rId22"/>
    <p:sldId id="783" r:id="rId23"/>
    <p:sldId id="784" r:id="rId24"/>
    <p:sldId id="785" r:id="rId25"/>
    <p:sldId id="786" r:id="rId26"/>
    <p:sldId id="811" r:id="rId27"/>
    <p:sldId id="812" r:id="rId28"/>
    <p:sldId id="787" r:id="rId29"/>
    <p:sldId id="789" r:id="rId30"/>
    <p:sldId id="790" r:id="rId31"/>
    <p:sldId id="788" r:id="rId32"/>
    <p:sldId id="791" r:id="rId33"/>
    <p:sldId id="728" r:id="rId34"/>
    <p:sldId id="803" r:id="rId35"/>
    <p:sldId id="813" r:id="rId36"/>
    <p:sldId id="810" r:id="rId37"/>
    <p:sldId id="374" r:id="rId38"/>
    <p:sldId id="792" r:id="rId39"/>
    <p:sldId id="793" r:id="rId40"/>
    <p:sldId id="800" r:id="rId41"/>
    <p:sldId id="794" r:id="rId42"/>
    <p:sldId id="796" r:id="rId43"/>
    <p:sldId id="797" r:id="rId44"/>
    <p:sldId id="798" r:id="rId45"/>
    <p:sldId id="799" r:id="rId46"/>
    <p:sldId id="801" r:id="rId47"/>
    <p:sldId id="795" r:id="rId48"/>
    <p:sldId id="759" r:id="rId49"/>
    <p:sldId id="760" r:id="rId50"/>
    <p:sldId id="809" r:id="rId51"/>
    <p:sldId id="807" r:id="rId52"/>
    <p:sldId id="808" r:id="rId53"/>
    <p:sldId id="275" r:id="rId54"/>
  </p:sldIdLst>
  <p:sldSz cx="18288000" cy="10287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848"/>
    <a:srgbClr val="4C50BC"/>
    <a:srgbClr val="4C5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55" autoAdjust="0"/>
  </p:normalViewPr>
  <p:slideViewPr>
    <p:cSldViewPr>
      <p:cViewPr varScale="1">
        <p:scale>
          <a:sx n="66" d="100"/>
          <a:sy n="66" d="100"/>
        </p:scale>
        <p:origin x="1014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54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r">
              <a:defRPr sz="700"/>
            </a:lvl1pPr>
          </a:lstStyle>
          <a:p>
            <a:fld id="{D79F2C30-10E1-4C46-91DC-BBDB9629E720}" type="datetimeFigureOut">
              <a:rPr lang="ko-KR" altLang="en-US" smtClean="0"/>
              <a:t>2023-09-13 Wednesday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55477" tIns="27738" rIns="55477" bIns="277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55477" tIns="27738" rIns="55477" bIns="2773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54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r">
              <a:defRPr sz="7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166F1F-CE9B-4651-A6AA-CD717754106B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 rot="2407424">
            <a:off x="-235263" y="8916399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 rot="19438419">
            <a:off x="15147432" y="8842616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55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6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81.png"/><Relationship Id="rId4" Type="http://schemas.openxmlformats.org/officeDocument/2006/relationships/image" Target="../media/image3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7" Type="http://schemas.microsoft.com/office/2007/relationships/hdphoto" Target="../media/hdphoto5.wdp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microsoft.com/office/2007/relationships/hdphoto" Target="../media/hdphoto4.wdp"/><Relationship Id="rId4" Type="http://schemas.openxmlformats.org/officeDocument/2006/relationships/image" Target="../media/image109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3" Type="http://schemas.openxmlformats.org/officeDocument/2006/relationships/image" Target="../media/image112.png"/><Relationship Id="rId7" Type="http://schemas.openxmlformats.org/officeDocument/2006/relationships/image" Target="../media/image116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5.png"/><Relationship Id="rId5" Type="http://schemas.openxmlformats.org/officeDocument/2006/relationships/image" Target="../media/image114.png"/><Relationship Id="rId4" Type="http://schemas.openxmlformats.org/officeDocument/2006/relationships/image" Target="../media/image1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838200" y="342900"/>
            <a:ext cx="861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try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catch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83823F-6E16-B4AA-2A3D-AE935DD9603F}"/>
              </a:ext>
            </a:extLst>
          </p:cNvPr>
          <p:cNvSpPr txBox="1"/>
          <p:nvPr/>
        </p:nvSpPr>
        <p:spPr>
          <a:xfrm>
            <a:off x="762000" y="1333500"/>
            <a:ext cx="1767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예외 발생시 별도의 처리를 하지 않으면 프로그램이 비정상 종료된다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B212094-C9D2-02F2-1B77-8C804582E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552700"/>
            <a:ext cx="9764597" cy="50292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E1B1B75-9AB2-2013-BB6F-014393500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7962900"/>
            <a:ext cx="4669969" cy="838200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9469B41-CB1D-4442-AE4F-439C343DFFDD}"/>
              </a:ext>
            </a:extLst>
          </p:cNvPr>
          <p:cNvCxnSpPr>
            <a:cxnSpLocks/>
          </p:cNvCxnSpPr>
          <p:nvPr/>
        </p:nvCxnSpPr>
        <p:spPr>
          <a:xfrm>
            <a:off x="1905000" y="6591300"/>
            <a:ext cx="6400800" cy="1143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F7D7ED-FFE5-7940-8928-098E763BE29A}"/>
              </a:ext>
            </a:extLst>
          </p:cNvPr>
          <p:cNvSpPr/>
          <p:nvPr/>
        </p:nvSpPr>
        <p:spPr>
          <a:xfrm>
            <a:off x="838199" y="6357257"/>
            <a:ext cx="1066801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8FEE32-966C-754B-FA30-4B36778FD805}"/>
              </a:ext>
            </a:extLst>
          </p:cNvPr>
          <p:cNvSpPr txBox="1"/>
          <p:nvPr/>
        </p:nvSpPr>
        <p:spPr>
          <a:xfrm>
            <a:off x="8305800" y="7538043"/>
            <a:ext cx="876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줄 이더라도 중괄호 생략 불가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8108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5162697-71CD-91B7-355A-FF15A0905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8100"/>
            <a:ext cx="10210800" cy="10210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2ED589-6A4E-CC1A-50B8-343A67912051}"/>
              </a:ext>
            </a:extLst>
          </p:cNvPr>
          <p:cNvSpPr txBox="1"/>
          <p:nvPr/>
        </p:nvSpPr>
        <p:spPr>
          <a:xfrm>
            <a:off x="228600" y="342900"/>
            <a:ext cx="861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try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catch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중첩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8350CA7-7D9E-D5BC-71A2-76542762DA7E}"/>
              </a:ext>
            </a:extLst>
          </p:cNvPr>
          <p:cNvCxnSpPr>
            <a:cxnSpLocks/>
          </p:cNvCxnSpPr>
          <p:nvPr/>
        </p:nvCxnSpPr>
        <p:spPr>
          <a:xfrm flipH="1" flipV="1">
            <a:off x="3924300" y="2552700"/>
            <a:ext cx="3086100" cy="152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33193D77-5A18-A0DA-BB53-F16BFE75FA0E}"/>
              </a:ext>
            </a:extLst>
          </p:cNvPr>
          <p:cNvSpPr/>
          <p:nvPr/>
        </p:nvSpPr>
        <p:spPr>
          <a:xfrm>
            <a:off x="7010400" y="1638300"/>
            <a:ext cx="9144000" cy="2590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164B7A-CA1C-488F-8ABC-692B60D8B6B5}"/>
              </a:ext>
            </a:extLst>
          </p:cNvPr>
          <p:cNvSpPr txBox="1"/>
          <p:nvPr/>
        </p:nvSpPr>
        <p:spPr>
          <a:xfrm>
            <a:off x="381000" y="2066211"/>
            <a:ext cx="419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중첩 사용 가능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114B2D-5101-9468-FBA4-85DE6949CD2E}"/>
              </a:ext>
            </a:extLst>
          </p:cNvPr>
          <p:cNvSpPr txBox="1"/>
          <p:nvPr/>
        </p:nvSpPr>
        <p:spPr>
          <a:xfrm>
            <a:off x="457200" y="5350015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변수명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중복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2FD05C8-47C0-8BD0-E666-89DB9DE9F93D}"/>
              </a:ext>
            </a:extLst>
          </p:cNvPr>
          <p:cNvCxnSpPr>
            <a:cxnSpLocks/>
          </p:cNvCxnSpPr>
          <p:nvPr/>
        </p:nvCxnSpPr>
        <p:spPr>
          <a:xfrm flipH="1">
            <a:off x="4724400" y="4867625"/>
            <a:ext cx="7200900" cy="7330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AE50015-329C-E6CE-9C9A-64E4EC165251}"/>
              </a:ext>
            </a:extLst>
          </p:cNvPr>
          <p:cNvCxnSpPr>
            <a:cxnSpLocks/>
          </p:cNvCxnSpPr>
          <p:nvPr/>
        </p:nvCxnSpPr>
        <p:spPr>
          <a:xfrm flipH="1" flipV="1">
            <a:off x="4724400" y="5829300"/>
            <a:ext cx="5791200" cy="9757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175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333500"/>
            <a:ext cx="9753600" cy="79215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2ED589-6A4E-CC1A-50B8-343A67912051}"/>
              </a:ext>
            </a:extLst>
          </p:cNvPr>
          <p:cNvSpPr txBox="1"/>
          <p:nvPr/>
        </p:nvSpPr>
        <p:spPr>
          <a:xfrm>
            <a:off x="838200" y="342900"/>
            <a:ext cx="861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try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catch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실행흐름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2895600" y="3009900"/>
            <a:ext cx="4876800" cy="12192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800" y="2781300"/>
            <a:ext cx="5939015" cy="229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80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181100"/>
            <a:ext cx="9611172" cy="5105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2ED589-6A4E-CC1A-50B8-343A67912051}"/>
              </a:ext>
            </a:extLst>
          </p:cNvPr>
          <p:cNvSpPr txBox="1"/>
          <p:nvPr/>
        </p:nvSpPr>
        <p:spPr>
          <a:xfrm>
            <a:off x="838200" y="342900"/>
            <a:ext cx="861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예외의 최상위 클래스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6291774"/>
            <a:ext cx="9826698" cy="1975925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772400" y="6667500"/>
            <a:ext cx="2590800" cy="2684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820400" y="6274191"/>
            <a:ext cx="64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실행될 일이 없는 코드 이므로 컴파일 에러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5104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562100"/>
            <a:ext cx="11138115" cy="6096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2ED589-6A4E-CC1A-50B8-343A67912051}"/>
              </a:ext>
            </a:extLst>
          </p:cNvPr>
          <p:cNvSpPr txBox="1"/>
          <p:nvPr/>
        </p:nvSpPr>
        <p:spPr>
          <a:xfrm>
            <a:off x="838200" y="342900"/>
            <a:ext cx="861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예외 클래스의 인스턴스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6400800" y="5143500"/>
            <a:ext cx="1981201" cy="228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382000" y="4838700"/>
            <a:ext cx="838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try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내부에서 예외 발생시 객체를 생성하여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참조변수에 넣어준다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9101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0" y="190500"/>
            <a:ext cx="9525000" cy="76702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2ED589-6A4E-CC1A-50B8-343A67912051}"/>
              </a:ext>
            </a:extLst>
          </p:cNvPr>
          <p:cNvSpPr txBox="1"/>
          <p:nvPr/>
        </p:nvSpPr>
        <p:spPr>
          <a:xfrm>
            <a:off x="609600" y="384601"/>
            <a:ext cx="861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printStackTrace()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295400" y="1230252"/>
            <a:ext cx="6172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예외가 발생된 메서드의 정보 및 </a:t>
            </a:r>
            <a:endParaRPr lang="en-US" altLang="ko-KR" sz="32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예외 메시지를 화면에 출력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2ED589-6A4E-CC1A-50B8-343A67912051}"/>
              </a:ext>
            </a:extLst>
          </p:cNvPr>
          <p:cNvSpPr txBox="1"/>
          <p:nvPr/>
        </p:nvSpPr>
        <p:spPr>
          <a:xfrm>
            <a:off x="609600" y="3390900"/>
            <a:ext cx="647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getMessage()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295400" y="4447282"/>
            <a:ext cx="6172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예외클래스의 인스턴스에 저장된 메시지를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반환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724" y="7962900"/>
            <a:ext cx="14361476" cy="207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797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2ED589-6A4E-CC1A-50B8-343A67912051}"/>
              </a:ext>
            </a:extLst>
          </p:cNvPr>
          <p:cNvSpPr txBox="1"/>
          <p:nvPr/>
        </p:nvSpPr>
        <p:spPr>
          <a:xfrm>
            <a:off x="609600" y="350103"/>
            <a:ext cx="556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멀티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catch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블럭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B212094-C9D2-02F2-1B77-8C804582E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1" y="2171700"/>
            <a:ext cx="8382000" cy="4317101"/>
          </a:xfrm>
          <a:prstGeom prst="rect">
            <a:avLst/>
          </a:prstGeom>
        </p:spPr>
      </p:pic>
      <p:grpSp>
        <p:nvGrpSpPr>
          <p:cNvPr id="6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8686800" y="4034230"/>
            <a:ext cx="720996" cy="587007"/>
            <a:chOff x="9011713" y="5350533"/>
            <a:chExt cx="720996" cy="587007"/>
          </a:xfrm>
        </p:grpSpPr>
        <p:grpSp>
          <p:nvGrpSpPr>
            <p:cNvPr id="7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2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1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0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15516" y="2019300"/>
            <a:ext cx="856106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528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2ED589-6A4E-CC1A-50B8-343A67912051}"/>
              </a:ext>
            </a:extLst>
          </p:cNvPr>
          <p:cNvSpPr txBox="1"/>
          <p:nvPr/>
        </p:nvSpPr>
        <p:spPr>
          <a:xfrm>
            <a:off x="609600" y="350103"/>
            <a:ext cx="556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멀티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catch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블럭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5900"/>
            <a:ext cx="8915400" cy="54224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38200" y="8039100"/>
            <a:ext cx="1584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RuntimeException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</a:t>
            </a:r>
            <a:r>
              <a:rPr lang="en-US" altLang="ko-KR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NullPointerException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부모이다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015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2ED589-6A4E-CC1A-50B8-343A67912051}"/>
              </a:ext>
            </a:extLst>
          </p:cNvPr>
          <p:cNvSpPr txBox="1"/>
          <p:nvPr/>
        </p:nvSpPr>
        <p:spPr>
          <a:xfrm>
            <a:off x="609600" y="350103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예외 던지기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333500"/>
            <a:ext cx="14334435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749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2ED589-6A4E-CC1A-50B8-343A67912051}"/>
              </a:ext>
            </a:extLst>
          </p:cNvPr>
          <p:cNvSpPr txBox="1"/>
          <p:nvPr/>
        </p:nvSpPr>
        <p:spPr>
          <a:xfrm>
            <a:off x="457200" y="342900"/>
            <a:ext cx="906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checked VS unchecked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719079"/>
            <a:ext cx="8229600" cy="44150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381000" y="7124700"/>
            <a:ext cx="967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checked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예외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반드시 예외처리 해야 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2362200" y="4381500"/>
            <a:ext cx="1605286" cy="2590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0" y="1719078"/>
            <a:ext cx="9534662" cy="34244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9906000" y="7087969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unchecked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예외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컴파일은 통과된다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12344400" y="4152900"/>
            <a:ext cx="1605286" cy="2590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017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F88F580-08BE-88C2-D640-13F0026591CB}"/>
              </a:ext>
            </a:extLst>
          </p:cNvPr>
          <p:cNvSpPr txBox="1"/>
          <p:nvPr/>
        </p:nvSpPr>
        <p:spPr>
          <a:xfrm>
            <a:off x="8763000" y="1530396"/>
            <a:ext cx="72923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Part12 </a:t>
            </a:r>
            <a:r>
              <a:rPr lang="ko-KR" altLang="en-US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예외처리</a:t>
            </a:r>
            <a:endParaRPr lang="ko-KR" altLang="en-US" sz="72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에러의종류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예외처리</a:t>
            </a:r>
          </a:p>
        </p:txBody>
      </p:sp>
      <p:pic>
        <p:nvPicPr>
          <p:cNvPr id="2" name="Object 17">
            <a:extLst>
              <a:ext uri="{FF2B5EF4-FFF2-40B4-BE49-F238E27FC236}">
                <a16:creationId xmlns:a16="http://schemas.microsoft.com/office/drawing/2014/main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31758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사용자 정의 예외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Object 18">
            <a:extLst>
              <a:ext uri="{FF2B5EF4-FFF2-40B4-BE49-F238E27FC236}">
                <a16:creationId xmlns:a16="http://schemas.microsoft.com/office/drawing/2014/main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2ED589-6A4E-CC1A-50B8-343A67912051}"/>
              </a:ext>
            </a:extLst>
          </p:cNvPr>
          <p:cNvSpPr txBox="1"/>
          <p:nvPr/>
        </p:nvSpPr>
        <p:spPr>
          <a:xfrm>
            <a:off x="457200" y="342900"/>
            <a:ext cx="906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checked VS unchecked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9" name="그룹 1018">
            <a:extLst>
              <a:ext uri="{FF2B5EF4-FFF2-40B4-BE49-F238E27FC236}">
                <a16:creationId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7467600" y="3238500"/>
            <a:ext cx="3393622" cy="1114286"/>
            <a:chOff x="2803727" y="4828571"/>
            <a:chExt cx="3393622" cy="1114286"/>
          </a:xfrm>
        </p:grpSpPr>
        <p:pic>
          <p:nvPicPr>
            <p:cNvPr id="30" name="Object 61">
              <a:extLst>
                <a:ext uri="{FF2B5EF4-FFF2-40B4-BE49-F238E27FC236}">
                  <a16:creationId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7691114" y="3441700"/>
            <a:ext cx="30530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Exception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1172879B-889D-0C2F-EEA8-003E6793F36F}"/>
              </a:ext>
            </a:extLst>
          </p:cNvPr>
          <p:cNvCxnSpPr>
            <a:cxnSpLocks/>
            <a:stCxn id="30" idx="2"/>
            <a:endCxn id="34" idx="0"/>
          </p:cNvCxnSpPr>
          <p:nvPr/>
        </p:nvCxnSpPr>
        <p:spPr>
          <a:xfrm flipH="1">
            <a:off x="1925411" y="4352786"/>
            <a:ext cx="7239000" cy="1717238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1018">
            <a:extLst>
              <a:ext uri="{FF2B5EF4-FFF2-40B4-BE49-F238E27FC236}">
                <a16:creationId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228600" y="6070024"/>
            <a:ext cx="3393622" cy="1114286"/>
            <a:chOff x="2803727" y="4828571"/>
            <a:chExt cx="3393622" cy="1114286"/>
          </a:xfrm>
        </p:grpSpPr>
        <p:pic>
          <p:nvPicPr>
            <p:cNvPr id="34" name="Object 61">
              <a:extLst>
                <a:ext uri="{FF2B5EF4-FFF2-40B4-BE49-F238E27FC236}">
                  <a16:creationId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375914" y="6088895"/>
            <a:ext cx="33578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Runtime</a:t>
            </a:r>
          </a:p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Exception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1172879B-889D-0C2F-EEA8-003E6793F36F}"/>
              </a:ext>
            </a:extLst>
          </p:cNvPr>
          <p:cNvCxnSpPr>
            <a:cxnSpLocks/>
            <a:stCxn id="30" idx="2"/>
            <a:endCxn id="38" idx="0"/>
          </p:cNvCxnSpPr>
          <p:nvPr/>
        </p:nvCxnSpPr>
        <p:spPr>
          <a:xfrm>
            <a:off x="9164411" y="4352786"/>
            <a:ext cx="551089" cy="1733828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1018">
            <a:extLst>
              <a:ext uri="{FF2B5EF4-FFF2-40B4-BE49-F238E27FC236}">
                <a16:creationId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7620000" y="6086614"/>
            <a:ext cx="4191000" cy="1114286"/>
            <a:chOff x="2803727" y="4828571"/>
            <a:chExt cx="3393622" cy="1114286"/>
          </a:xfrm>
        </p:grpSpPr>
        <p:pic>
          <p:nvPicPr>
            <p:cNvPr id="38" name="Object 61">
              <a:extLst>
                <a:ext uri="{FF2B5EF4-FFF2-40B4-BE49-F238E27FC236}">
                  <a16:creationId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7843514" y="6289814"/>
            <a:ext cx="3967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IOException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172879B-889D-0C2F-EEA8-003E6793F36F}"/>
              </a:ext>
            </a:extLst>
          </p:cNvPr>
          <p:cNvCxnSpPr>
            <a:cxnSpLocks/>
            <a:stCxn id="30" idx="2"/>
            <a:endCxn id="42" idx="0"/>
          </p:cNvCxnSpPr>
          <p:nvPr/>
        </p:nvCxnSpPr>
        <p:spPr>
          <a:xfrm>
            <a:off x="9164411" y="4352786"/>
            <a:ext cx="5882546" cy="1717238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1018">
            <a:extLst>
              <a:ext uri="{FF2B5EF4-FFF2-40B4-BE49-F238E27FC236}">
                <a16:creationId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11958314" y="6070024"/>
            <a:ext cx="6177286" cy="1114286"/>
            <a:chOff x="2803727" y="4828571"/>
            <a:chExt cx="3393622" cy="1114286"/>
          </a:xfrm>
        </p:grpSpPr>
        <p:pic>
          <p:nvPicPr>
            <p:cNvPr id="42" name="Object 61">
              <a:extLst>
                <a:ext uri="{FF2B5EF4-FFF2-40B4-BE49-F238E27FC236}">
                  <a16:creationId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12181828" y="6380778"/>
            <a:ext cx="62585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ClassNotFoundException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44" name="그룹 1018">
            <a:extLst>
              <a:ext uri="{FF2B5EF4-FFF2-40B4-BE49-F238E27FC236}">
                <a16:creationId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4691386" y="6086614"/>
            <a:ext cx="2014214" cy="1114286"/>
            <a:chOff x="2803727" y="4828571"/>
            <a:chExt cx="3393622" cy="1114286"/>
          </a:xfrm>
        </p:grpSpPr>
        <p:pic>
          <p:nvPicPr>
            <p:cNvPr id="45" name="Object 61">
              <a:extLst>
                <a:ext uri="{FF2B5EF4-FFF2-40B4-BE49-F238E27FC236}">
                  <a16:creationId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5224786" y="6289814"/>
            <a:ext cx="99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…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172879B-889D-0C2F-EEA8-003E6793F36F}"/>
              </a:ext>
            </a:extLst>
          </p:cNvPr>
          <p:cNvCxnSpPr>
            <a:cxnSpLocks/>
            <a:stCxn id="30" idx="2"/>
            <a:endCxn id="45" idx="0"/>
          </p:cNvCxnSpPr>
          <p:nvPr/>
        </p:nvCxnSpPr>
        <p:spPr>
          <a:xfrm flipH="1">
            <a:off x="5698493" y="4352786"/>
            <a:ext cx="3465918" cy="1733828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984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9" grpId="0"/>
      <p:bldP spid="43" grpId="0"/>
      <p:bldP spid="4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876300"/>
            <a:ext cx="13904475" cy="5410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38200" y="7581900"/>
            <a:ext cx="165735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RuntimeException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이기에 그동안 예외처리 없이 컴파일이 가능했다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83843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42ED589-6A4E-CC1A-50B8-343A67912051}"/>
              </a:ext>
            </a:extLst>
          </p:cNvPr>
          <p:cNvSpPr txBox="1"/>
          <p:nvPr/>
        </p:nvSpPr>
        <p:spPr>
          <a:xfrm>
            <a:off x="457200" y="342900"/>
            <a:ext cx="449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예외 넘기기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1638300"/>
            <a:ext cx="15649713" cy="281940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610600" y="2628900"/>
            <a:ext cx="1905000" cy="76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495800" y="1866900"/>
            <a:ext cx="115824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820401" y="2983111"/>
            <a:ext cx="6400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내부에서 해당 예외 발생시 메서드를 호출한쪽으로 예외를 넘긴다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8" y="4686300"/>
            <a:ext cx="8358389" cy="44958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2600" y="5802511"/>
            <a:ext cx="8393313" cy="179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541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028700"/>
            <a:ext cx="14704828" cy="2057400"/>
          </a:xfrm>
          <a:prstGeom prst="rect">
            <a:avLst/>
          </a:prstGeom>
        </p:spPr>
      </p:pic>
      <p:grpSp>
        <p:nvGrpSpPr>
          <p:cNvPr id="6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8534400" y="5067300"/>
            <a:ext cx="720996" cy="587007"/>
            <a:chOff x="9011713" y="5350533"/>
            <a:chExt cx="720996" cy="587007"/>
          </a:xfrm>
        </p:grpSpPr>
        <p:grpSp>
          <p:nvGrpSpPr>
            <p:cNvPr id="7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2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1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0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8495" y="3956050"/>
            <a:ext cx="7356308" cy="202565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82200" y="3956049"/>
            <a:ext cx="4572000" cy="3483429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2954000" y="10287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57200" y="7962900"/>
            <a:ext cx="1752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unchecked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예외를 넘긴다면 호출하는쪽에서 반드시 예외처리를 해줘야 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55693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723900"/>
            <a:ext cx="12596597" cy="61722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8534400" y="5295900"/>
            <a:ext cx="838200" cy="2209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8077200" y="48387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14400" y="7734300"/>
            <a:ext cx="17221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method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IOException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처리하지 않고 넘겼으나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main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역시 처리하지 않고 본인을 호출한쪽으로 예외를 넘기고 있다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56287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2ED589-6A4E-CC1A-50B8-343A67912051}"/>
              </a:ext>
            </a:extLst>
          </p:cNvPr>
          <p:cNvSpPr txBox="1"/>
          <p:nvPr/>
        </p:nvSpPr>
        <p:spPr>
          <a:xfrm>
            <a:off x="457200" y="342900"/>
            <a:ext cx="449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finally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2129998"/>
            <a:ext cx="10010191" cy="74134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066800" y="1169134"/>
            <a:ext cx="14059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예외와 상관없이 반드시 실행되어야 하는 코드가 있다면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0210800" y="48387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600200" y="4533900"/>
            <a:ext cx="8610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334750" y="4390935"/>
            <a:ext cx="6953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예외가 발생하면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실행될수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없다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65567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42900"/>
            <a:ext cx="11576222" cy="83820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610600" y="5847071"/>
            <a:ext cx="228600" cy="6680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067050" y="5362665"/>
            <a:ext cx="8610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010400" y="6819900"/>
            <a:ext cx="1036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예외가 발생하지 않으면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실행될수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없다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13507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66700"/>
            <a:ext cx="11811000" cy="9567426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7772400" y="7466231"/>
            <a:ext cx="762000" cy="14682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0" y="8953500"/>
            <a:ext cx="118110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010400" y="6819900"/>
            <a:ext cx="1036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예외가 발생하면 실행 될 수 없다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51644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602176"/>
            <a:ext cx="9525000" cy="705886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5600" y="5143500"/>
            <a:ext cx="5105400" cy="227115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685800" y="5295900"/>
            <a:ext cx="9296400" cy="1905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57200" y="8572500"/>
            <a:ext cx="1722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catch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에서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return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만나더라도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finally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무조건 실행이 된다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26656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90500"/>
            <a:ext cx="8839200" cy="73935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057400" y="8017014"/>
            <a:ext cx="1470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그런데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close 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하다가 예외가 발생하면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…??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178943" y="7116111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219200" y="6210300"/>
            <a:ext cx="3959743" cy="11231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553200" y="6700597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close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반드시 수행되어야 한다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481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19D88B-9541-32D7-90F1-0C45C993E21C}"/>
              </a:ext>
            </a:extLst>
          </p:cNvPr>
          <p:cNvSpPr txBox="1"/>
          <p:nvPr/>
        </p:nvSpPr>
        <p:spPr>
          <a:xfrm>
            <a:off x="13563600" y="5295900"/>
            <a:ext cx="449353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에러의 종류</a:t>
            </a:r>
            <a:endParaRPr lang="en-US" altLang="ko-KR" sz="66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028700"/>
            <a:ext cx="9980307" cy="5029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447800" y="6972300"/>
            <a:ext cx="14211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finally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안에서 다시 예외 처리를 해줘야 한다 ㅠㅠ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65334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2ED589-6A4E-CC1A-50B8-343A67912051}"/>
              </a:ext>
            </a:extLst>
          </p:cNvPr>
          <p:cNvSpPr txBox="1"/>
          <p:nvPr/>
        </p:nvSpPr>
        <p:spPr>
          <a:xfrm>
            <a:off x="457200" y="3429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try with resource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7696200" y="342900"/>
            <a:ext cx="601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SDK 1.7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부터 사용가능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1409700"/>
            <a:ext cx="11126400" cy="5791200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979543" y="27396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905000" y="2499716"/>
            <a:ext cx="8074543" cy="5322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353800" y="2324100"/>
            <a:ext cx="64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Close()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자동으로 호출해준다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40434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800100"/>
            <a:ext cx="8384345" cy="1219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028825"/>
            <a:ext cx="7981950" cy="1219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447800" y="4686300"/>
            <a:ext cx="12496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AutoCloseable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인터페이스를 구현한 클래스들만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try with resource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문에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들어갈수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10441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4DC196-DA83-3926-FA25-58A1850ED904}"/>
              </a:ext>
            </a:extLst>
          </p:cNvPr>
          <p:cNvSpPr txBox="1"/>
          <p:nvPr/>
        </p:nvSpPr>
        <p:spPr>
          <a:xfrm>
            <a:off x="76200" y="45303"/>
            <a:ext cx="335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FEA572-0493-CB52-6BE5-4BCEFE8076B6}"/>
              </a:ext>
            </a:extLst>
          </p:cNvPr>
          <p:cNvSpPr txBox="1"/>
          <p:nvPr/>
        </p:nvSpPr>
        <p:spPr>
          <a:xfrm>
            <a:off x="1143000" y="753775"/>
            <a:ext cx="1661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아래의 코드가 강제 종료되지 않게 예외처리 해보자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705100"/>
            <a:ext cx="8197272" cy="381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9799" y="2705100"/>
            <a:ext cx="8317523" cy="58674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as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29799" y="2728912"/>
            <a:ext cx="8283768" cy="584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963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FEA572-0493-CB52-6BE5-4BCEFE8076B6}"/>
              </a:ext>
            </a:extLst>
          </p:cNvPr>
          <p:cNvSpPr txBox="1"/>
          <p:nvPr/>
        </p:nvSpPr>
        <p:spPr>
          <a:xfrm>
            <a:off x="533400" y="309329"/>
            <a:ext cx="15773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1~100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숫자 맞추기 게임 중 숫자가 아닌 값 입력 시 다시 입력하도록 예외처리 해보자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en-US" altLang="ko-KR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nextInt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메서드는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숫자 이외의 값이 들어오면 </a:t>
            </a:r>
            <a:r>
              <a:rPr lang="en-US" altLang="ko-KR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InputMismatchException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발생한다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8" y="3149239"/>
            <a:ext cx="8732520" cy="6096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686300"/>
            <a:ext cx="8827808" cy="9248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700088" y="2395046"/>
            <a:ext cx="609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1~100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랜덤숫자 얻기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502920" y="3905863"/>
            <a:ext cx="609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키보드로 숫자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입력받기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6537" y="2610474"/>
            <a:ext cx="5943600" cy="400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0876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64290"/>
            <a:ext cx="10229650" cy="1010841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18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3399" y="64290"/>
            <a:ext cx="10229651" cy="1010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88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FEA572-0493-CB52-6BE5-4BCEFE8076B6}"/>
              </a:ext>
            </a:extLst>
          </p:cNvPr>
          <p:cNvSpPr txBox="1"/>
          <p:nvPr/>
        </p:nvSpPr>
        <p:spPr>
          <a:xfrm>
            <a:off x="457200" y="38100"/>
            <a:ext cx="181356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Main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test </a:t>
            </a:r>
            <a:r>
              <a:rPr lang="ko-KR" altLang="en-US" sz="32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아래와 같이 만들어서 사용해보자</a:t>
            </a:r>
            <a:endParaRPr lang="en-US" altLang="ko-KR" sz="32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빈칸 부분을 적절하게 채워 넣어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124561356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출력 되도록 실행흐름을 만들어보자</a:t>
            </a:r>
            <a:endParaRPr lang="en-US" altLang="ko-KR" sz="32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test </a:t>
            </a:r>
            <a:r>
              <a:rPr lang="ko-KR" altLang="en-US" sz="2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사용시 반드시 예외처리를 하도록 </a:t>
            </a:r>
            <a:r>
              <a:rPr lang="ko-KR" altLang="en-US" sz="2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강제할것</a:t>
            </a:r>
            <a:endParaRPr lang="en-US" altLang="ko-KR" sz="2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12" y="1675671"/>
            <a:ext cx="8793187" cy="864942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3467100"/>
            <a:ext cx="3637189" cy="5143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5295900"/>
            <a:ext cx="2514600" cy="3556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393" y="7886700"/>
            <a:ext cx="2514600" cy="3556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599" y="1638299"/>
            <a:ext cx="2514600" cy="3556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7400" y="1638299"/>
            <a:ext cx="7932635" cy="569917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97328" y="7505700"/>
            <a:ext cx="3713872" cy="219602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0600" y="3222674"/>
            <a:ext cx="990599" cy="51435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0601" y="3914248"/>
            <a:ext cx="761999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59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D99763A-FC24-23F5-5BA9-D7B042E0F323}"/>
              </a:ext>
            </a:extLst>
          </p:cNvPr>
          <p:cNvSpPr txBox="1"/>
          <p:nvPr/>
        </p:nvSpPr>
        <p:spPr>
          <a:xfrm>
            <a:off x="11277600" y="5254704"/>
            <a:ext cx="635943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사용자 정의 예외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14300"/>
            <a:ext cx="8176299" cy="29718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314700"/>
            <a:ext cx="8284431" cy="421349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5542" y="7743314"/>
            <a:ext cx="4078458" cy="184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989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4DC196-DA83-3926-FA25-58A1850ED904}"/>
              </a:ext>
            </a:extLst>
          </p:cNvPr>
          <p:cNvSpPr txBox="1"/>
          <p:nvPr/>
        </p:nvSpPr>
        <p:spPr>
          <a:xfrm>
            <a:off x="838200" y="419100"/>
            <a:ext cx="190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퀴즈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076700"/>
            <a:ext cx="8201589" cy="381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109988"/>
            <a:ext cx="6591972" cy="2509512"/>
          </a:xfrm>
          <a:prstGeom prst="rect">
            <a:avLst/>
          </a:prstGeom>
        </p:spPr>
      </p:pic>
      <p:grpSp>
        <p:nvGrpSpPr>
          <p:cNvPr id="26" name="그룹 1018">
            <a:extLst>
              <a:ext uri="{FF2B5EF4-FFF2-40B4-BE49-F238E27FC236}">
                <a16:creationId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11008178" y="3543300"/>
            <a:ext cx="3393622" cy="1114286"/>
            <a:chOff x="2803727" y="4828571"/>
            <a:chExt cx="3393622" cy="1114286"/>
          </a:xfrm>
        </p:grpSpPr>
        <p:pic>
          <p:nvPicPr>
            <p:cNvPr id="27" name="Object 61">
              <a:extLst>
                <a:ext uri="{FF2B5EF4-FFF2-40B4-BE49-F238E27FC236}">
                  <a16:creationId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11231692" y="3746500"/>
            <a:ext cx="3053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Exception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172879B-889D-0C2F-EEA8-003E6793F36F}"/>
              </a:ext>
            </a:extLst>
          </p:cNvPr>
          <p:cNvCxnSpPr>
            <a:cxnSpLocks/>
            <a:stCxn id="27" idx="2"/>
            <a:endCxn id="31" idx="0"/>
          </p:cNvCxnSpPr>
          <p:nvPr/>
        </p:nvCxnSpPr>
        <p:spPr>
          <a:xfrm flipH="1">
            <a:off x="10231211" y="4657586"/>
            <a:ext cx="2473778" cy="1183838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1018">
            <a:extLst>
              <a:ext uri="{FF2B5EF4-FFF2-40B4-BE49-F238E27FC236}">
                <a16:creationId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8534400" y="5841424"/>
            <a:ext cx="3393622" cy="1114286"/>
            <a:chOff x="2803727" y="4828571"/>
            <a:chExt cx="3393622" cy="1114286"/>
          </a:xfrm>
        </p:grpSpPr>
        <p:pic>
          <p:nvPicPr>
            <p:cNvPr id="31" name="Object 61">
              <a:extLst>
                <a:ext uri="{FF2B5EF4-FFF2-40B4-BE49-F238E27FC236}">
                  <a16:creationId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8681714" y="5860295"/>
            <a:ext cx="33578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Runtime</a:t>
            </a:r>
          </a:p>
          <a:p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Exception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172879B-889D-0C2F-EEA8-003E6793F36F}"/>
              </a:ext>
            </a:extLst>
          </p:cNvPr>
          <p:cNvCxnSpPr>
            <a:cxnSpLocks/>
            <a:stCxn id="27" idx="2"/>
            <a:endCxn id="35" idx="0"/>
          </p:cNvCxnSpPr>
          <p:nvPr/>
        </p:nvCxnSpPr>
        <p:spPr>
          <a:xfrm>
            <a:off x="12704989" y="4657586"/>
            <a:ext cx="3756163" cy="1200428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1018">
            <a:extLst>
              <a:ext uri="{FF2B5EF4-FFF2-40B4-BE49-F238E27FC236}">
                <a16:creationId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14706600" y="5858014"/>
            <a:ext cx="3509104" cy="1114286"/>
            <a:chOff x="2803727" y="4828571"/>
            <a:chExt cx="3393622" cy="1114286"/>
          </a:xfrm>
        </p:grpSpPr>
        <p:pic>
          <p:nvPicPr>
            <p:cNvPr id="35" name="Object 61">
              <a:extLst>
                <a:ext uri="{FF2B5EF4-FFF2-40B4-BE49-F238E27FC236}">
                  <a16:creationId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14930114" y="6061214"/>
            <a:ext cx="39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IOException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41" name="그룹 1018">
            <a:extLst>
              <a:ext uri="{FF2B5EF4-FFF2-40B4-BE49-F238E27FC236}">
                <a16:creationId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12115800" y="5858014"/>
            <a:ext cx="2014214" cy="1114286"/>
            <a:chOff x="2803727" y="4828571"/>
            <a:chExt cx="3393622" cy="1114286"/>
          </a:xfrm>
        </p:grpSpPr>
        <p:pic>
          <p:nvPicPr>
            <p:cNvPr id="42" name="Object 61">
              <a:extLst>
                <a:ext uri="{FF2B5EF4-FFF2-40B4-BE49-F238E27FC236}">
                  <a16:creationId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12649200" y="6061214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…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1172879B-889D-0C2F-EEA8-003E6793F36F}"/>
              </a:ext>
            </a:extLst>
          </p:cNvPr>
          <p:cNvCxnSpPr>
            <a:cxnSpLocks/>
            <a:stCxn id="27" idx="2"/>
            <a:endCxn id="42" idx="0"/>
          </p:cNvCxnSpPr>
          <p:nvPr/>
        </p:nvCxnSpPr>
        <p:spPr>
          <a:xfrm>
            <a:off x="12704989" y="4657586"/>
            <a:ext cx="417918" cy="1200428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38200" y="8648700"/>
            <a:ext cx="1676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Runtime Exception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상속받아 만들어 예외처리를  선택적으로 사용할수 있게 만드는게 일반적이다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9060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2" grpId="0"/>
      <p:bldP spid="36" grpId="0"/>
      <p:bldP spid="43" grpId="0"/>
      <p:bldP spid="4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8">
            <a:extLst>
              <a:ext uri="{FF2B5EF4-FFF2-40B4-BE49-F238E27FC236}">
                <a16:creationId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6504454" y="1333500"/>
            <a:ext cx="3393622" cy="1114286"/>
            <a:chOff x="2803727" y="4828571"/>
            <a:chExt cx="3393622" cy="1114286"/>
          </a:xfrm>
        </p:grpSpPr>
        <p:pic>
          <p:nvPicPr>
            <p:cNvPr id="5" name="Object 61">
              <a:extLst>
                <a:ext uri="{FF2B5EF4-FFF2-40B4-BE49-F238E27FC236}">
                  <a16:creationId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172879B-889D-0C2F-EEA8-003E6793F36F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4386178" y="2447786"/>
            <a:ext cx="3815087" cy="173502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1018">
            <a:extLst>
              <a:ext uri="{FF2B5EF4-FFF2-40B4-BE49-F238E27FC236}">
                <a16:creationId xmlns:a16="http://schemas.microsoft.com/office/drawing/2014/main" id="{6422EA0E-12C8-4264-ABC7-17F8CE933867}"/>
              </a:ext>
            </a:extLst>
          </p:cNvPr>
          <p:cNvGrpSpPr/>
          <p:nvPr/>
        </p:nvGrpSpPr>
        <p:grpSpPr>
          <a:xfrm>
            <a:off x="2900099" y="4208816"/>
            <a:ext cx="3393622" cy="1114286"/>
            <a:chOff x="2803727" y="4828571"/>
            <a:chExt cx="3393622" cy="1114286"/>
          </a:xfrm>
        </p:grpSpPr>
        <p:pic>
          <p:nvPicPr>
            <p:cNvPr id="9" name="Object 61">
              <a:extLst>
                <a:ext uri="{FF2B5EF4-FFF2-40B4-BE49-F238E27FC236}">
                  <a16:creationId xmlns:a16="http://schemas.microsoft.com/office/drawing/2014/main" id="{B8EE3D0F-6DDF-413D-3D54-0B0C4905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0" name="그룹 1018">
            <a:extLst>
              <a:ext uri="{FF2B5EF4-FFF2-40B4-BE49-F238E27FC236}">
                <a16:creationId xmlns:a16="http://schemas.microsoft.com/office/drawing/2014/main" id="{11F8DF7C-F95F-B0B5-FC7F-85E369D002C6}"/>
              </a:ext>
            </a:extLst>
          </p:cNvPr>
          <p:cNvGrpSpPr/>
          <p:nvPr/>
        </p:nvGrpSpPr>
        <p:grpSpPr>
          <a:xfrm>
            <a:off x="10029059" y="4182808"/>
            <a:ext cx="3393622" cy="1114286"/>
            <a:chOff x="2803727" y="4828571"/>
            <a:chExt cx="3393622" cy="1114286"/>
          </a:xfrm>
        </p:grpSpPr>
        <p:pic>
          <p:nvPicPr>
            <p:cNvPr id="11" name="Object 61">
              <a:extLst>
                <a:ext uri="{FF2B5EF4-FFF2-40B4-BE49-F238E27FC236}">
                  <a16:creationId xmlns:a16="http://schemas.microsoft.com/office/drawing/2014/main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50E9148-0C3A-3B85-23E5-E1D1C0997659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8201265" y="2456069"/>
            <a:ext cx="3524605" cy="172673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7571254" y="1536700"/>
            <a:ext cx="15345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에러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4C5ACF-17B6-5920-7904-E16248F54A6A}"/>
              </a:ext>
            </a:extLst>
          </p:cNvPr>
          <p:cNvSpPr txBox="1"/>
          <p:nvPr/>
        </p:nvSpPr>
        <p:spPr>
          <a:xfrm>
            <a:off x="3227854" y="4386008"/>
            <a:ext cx="33672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컴파일에러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1E227B-A9BD-20A0-66DD-A013FA376D02}"/>
              </a:ext>
            </a:extLst>
          </p:cNvPr>
          <p:cNvSpPr txBox="1"/>
          <p:nvPr/>
        </p:nvSpPr>
        <p:spPr>
          <a:xfrm>
            <a:off x="10330427" y="4386008"/>
            <a:ext cx="28796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런타임에러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172879B-889D-0C2F-EEA8-003E6793F36F}"/>
              </a:ext>
            </a:extLst>
          </p:cNvPr>
          <p:cNvCxnSpPr>
            <a:cxnSpLocks/>
          </p:cNvCxnSpPr>
          <p:nvPr/>
        </p:nvCxnSpPr>
        <p:spPr>
          <a:xfrm flipH="1">
            <a:off x="7990532" y="5329550"/>
            <a:ext cx="3815087" cy="173502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50E9148-0C3A-3B85-23E5-E1D1C0997659}"/>
              </a:ext>
            </a:extLst>
          </p:cNvPr>
          <p:cNvCxnSpPr>
            <a:cxnSpLocks/>
          </p:cNvCxnSpPr>
          <p:nvPr/>
        </p:nvCxnSpPr>
        <p:spPr>
          <a:xfrm>
            <a:off x="11805619" y="5337833"/>
            <a:ext cx="3524605" cy="172673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018">
            <a:extLst>
              <a:ext uri="{FF2B5EF4-FFF2-40B4-BE49-F238E27FC236}">
                <a16:creationId xmlns:a16="http://schemas.microsoft.com/office/drawing/2014/main" id="{6422EA0E-12C8-4264-ABC7-17F8CE933867}"/>
              </a:ext>
            </a:extLst>
          </p:cNvPr>
          <p:cNvGrpSpPr/>
          <p:nvPr/>
        </p:nvGrpSpPr>
        <p:grpSpPr>
          <a:xfrm>
            <a:off x="6470018" y="7165902"/>
            <a:ext cx="3393622" cy="1114286"/>
            <a:chOff x="2803727" y="4828571"/>
            <a:chExt cx="3393622" cy="1114286"/>
          </a:xfrm>
        </p:grpSpPr>
        <p:pic>
          <p:nvPicPr>
            <p:cNvPr id="20" name="Object 61">
              <a:extLst>
                <a:ext uri="{FF2B5EF4-FFF2-40B4-BE49-F238E27FC236}">
                  <a16:creationId xmlns:a16="http://schemas.microsoft.com/office/drawing/2014/main" id="{B8EE3D0F-6DDF-413D-3D54-0B0C4905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22" name="그룹 1018">
            <a:extLst>
              <a:ext uri="{FF2B5EF4-FFF2-40B4-BE49-F238E27FC236}">
                <a16:creationId xmlns:a16="http://schemas.microsoft.com/office/drawing/2014/main" id="{11F8DF7C-F95F-B0B5-FC7F-85E369D002C6}"/>
              </a:ext>
            </a:extLst>
          </p:cNvPr>
          <p:cNvGrpSpPr/>
          <p:nvPr/>
        </p:nvGrpSpPr>
        <p:grpSpPr>
          <a:xfrm>
            <a:off x="13598978" y="7139894"/>
            <a:ext cx="3393622" cy="1114286"/>
            <a:chOff x="2803727" y="4828571"/>
            <a:chExt cx="3393622" cy="1114286"/>
          </a:xfrm>
        </p:grpSpPr>
        <p:pic>
          <p:nvPicPr>
            <p:cNvPr id="23" name="Object 61">
              <a:extLst>
                <a:ext uri="{FF2B5EF4-FFF2-40B4-BE49-F238E27FC236}">
                  <a16:creationId xmlns:a16="http://schemas.microsoft.com/office/drawing/2014/main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44C5ACF-17B6-5920-7904-E16248F54A6A}"/>
              </a:ext>
            </a:extLst>
          </p:cNvPr>
          <p:cNvSpPr txBox="1"/>
          <p:nvPr/>
        </p:nvSpPr>
        <p:spPr>
          <a:xfrm>
            <a:off x="7391400" y="7343094"/>
            <a:ext cx="14034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에러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01E227B-A9BD-20A0-66DD-A013FA376D02}"/>
              </a:ext>
            </a:extLst>
          </p:cNvPr>
          <p:cNvSpPr txBox="1"/>
          <p:nvPr/>
        </p:nvSpPr>
        <p:spPr>
          <a:xfrm>
            <a:off x="14630400" y="7343094"/>
            <a:ext cx="1429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예외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838200" y="360859"/>
            <a:ext cx="617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에러의 종류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4C5ACF-17B6-5920-7904-E16248F54A6A}"/>
              </a:ext>
            </a:extLst>
          </p:cNvPr>
          <p:cNvSpPr txBox="1"/>
          <p:nvPr/>
        </p:nvSpPr>
        <p:spPr>
          <a:xfrm>
            <a:off x="667773" y="5526302"/>
            <a:ext cx="10792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오타</a:t>
            </a:r>
            <a:r>
              <a:rPr lang="en-US" altLang="ko-KR" sz="24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24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문법</a:t>
            </a:r>
            <a:r>
              <a:rPr lang="en-US" altLang="ko-KR" sz="24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24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자료형 체크 등등 실행하지 않아도 알 수 있는 에러</a:t>
            </a:r>
            <a:endParaRPr lang="en-US" altLang="ko-KR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4C5ACF-17B6-5920-7904-E16248F54A6A}"/>
              </a:ext>
            </a:extLst>
          </p:cNvPr>
          <p:cNvSpPr txBox="1"/>
          <p:nvPr/>
        </p:nvSpPr>
        <p:spPr>
          <a:xfrm>
            <a:off x="12496800" y="5366609"/>
            <a:ext cx="6782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행</a:t>
            </a:r>
            <a:r>
              <a:rPr lang="en-US" altLang="ko-KR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강제종료</a:t>
            </a:r>
            <a:r>
              <a:rPr lang="en-US" altLang="ko-KR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NullPointException…</a:t>
            </a:r>
            <a:endParaRPr lang="en-US" altLang="ko-KR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44C5ACF-17B6-5920-7904-E16248F54A6A}"/>
              </a:ext>
            </a:extLst>
          </p:cNvPr>
          <p:cNvSpPr txBox="1"/>
          <p:nvPr/>
        </p:nvSpPr>
        <p:spPr>
          <a:xfrm>
            <a:off x="5715000" y="8457380"/>
            <a:ext cx="563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메모리 부족</a:t>
            </a:r>
            <a:r>
              <a:rPr lang="en-US" altLang="ko-KR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스택오버플로우 등등 복구가 힘든 심각한 오류</a:t>
            </a:r>
            <a:endParaRPr lang="en-US" altLang="ko-KR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44C5ACF-17B6-5920-7904-E16248F54A6A}"/>
              </a:ext>
            </a:extLst>
          </p:cNvPr>
          <p:cNvSpPr txBox="1"/>
          <p:nvPr/>
        </p:nvSpPr>
        <p:spPr>
          <a:xfrm>
            <a:off x="12344400" y="8387329"/>
            <a:ext cx="563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예외처리 코드를 미리 작성해둠으로써 프로그램 실행이 유지될수 있는 오류</a:t>
            </a:r>
            <a:endParaRPr lang="en-US" altLang="ko-KR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8223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4DC196-DA83-3926-FA25-58A1850ED904}"/>
              </a:ext>
            </a:extLst>
          </p:cNvPr>
          <p:cNvSpPr txBox="1"/>
          <p:nvPr/>
        </p:nvSpPr>
        <p:spPr>
          <a:xfrm>
            <a:off x="1371600" y="2933700"/>
            <a:ext cx="15621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그런데 에러를 일부러 생성해서 발생 시킬 이유가 있는가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..?</a:t>
            </a:r>
          </a:p>
          <a:p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게다가 자체적으로 새롭게 만든 에러까지 만들어서 발생시켜서 어디다 </a:t>
            </a:r>
            <a:r>
              <a:rPr lang="ko-KR" altLang="en-US" sz="40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써먹는걸까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..?</a:t>
            </a:r>
          </a:p>
          <a:p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에러는 </a:t>
            </a:r>
            <a:r>
              <a:rPr lang="ko-KR" altLang="en-US" sz="40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안나게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해야하는건데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왜 더 </a:t>
            </a:r>
            <a:r>
              <a:rPr lang="ko-KR" altLang="en-US" sz="40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발생시키려는걸까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743290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4DC196-DA83-3926-FA25-58A1850ED904}"/>
              </a:ext>
            </a:extLst>
          </p:cNvPr>
          <p:cNvSpPr txBox="1"/>
          <p:nvPr/>
        </p:nvSpPr>
        <p:spPr>
          <a:xfrm>
            <a:off x="838200" y="190500"/>
            <a:ext cx="952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사용자 정의 예외 활용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259" y="1485900"/>
            <a:ext cx="11573301" cy="3657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752600" y="876300"/>
            <a:ext cx="1074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 코드의 문제점이 무엇일까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566" y="5295900"/>
            <a:ext cx="7264601" cy="3429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6800" y="5372100"/>
            <a:ext cx="3048000" cy="1143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38200" y="8849261"/>
            <a:ext cx="1676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수리가 불가능 할 때 나는 다른 문구를 쓰고 싶은데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… </a:t>
            </a:r>
            <a:r>
              <a:rPr lang="en-US" altLang="ko-KR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BlackSmith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클래스에서 자기 맘대로 문구를 정해놓고 출력까지 해버리네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43186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84DC196-DA83-3926-FA25-58A1850ED904}"/>
              </a:ext>
            </a:extLst>
          </p:cNvPr>
          <p:cNvSpPr txBox="1"/>
          <p:nvPr/>
        </p:nvSpPr>
        <p:spPr>
          <a:xfrm>
            <a:off x="457200" y="6286500"/>
            <a:ext cx="17373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그래 알겠어 나는 수리 가능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불가능 여부만 </a:t>
            </a:r>
            <a:r>
              <a:rPr lang="en-US" altLang="ko-KR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boolean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반환해줄게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문구는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사용하는쪽에서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정해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495300"/>
            <a:ext cx="8973312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0685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333500"/>
            <a:ext cx="8229600" cy="51098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4DC196-DA83-3926-FA25-58A1850ED904}"/>
              </a:ext>
            </a:extLst>
          </p:cNvPr>
          <p:cNvSpPr txBox="1"/>
          <p:nvPr/>
        </p:nvSpPr>
        <p:spPr>
          <a:xfrm>
            <a:off x="1219200" y="6819900"/>
            <a:ext cx="17068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이제 어떤 문구를 어떻게 표시 할 것인지는 </a:t>
            </a:r>
            <a:r>
              <a:rPr lang="en-US" altLang="ko-KR" sz="40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BlackSmith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에서 제거 되었다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219200" y="8343900"/>
            <a:ext cx="1676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그런데 수리비용이 부족해서 절반만큼만 수리가 됐으면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???...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혹은 그 외에 다양한 수리결과를 받아보고 싶다면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…????</a:t>
            </a:r>
          </a:p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예를들어 수리 대성공으로 인해 공격력이 올라간다던가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…? 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7035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028700"/>
            <a:ext cx="10656455" cy="54102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895600" y="1181100"/>
            <a:ext cx="2133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343400" y="1638300"/>
            <a:ext cx="3578743" cy="32349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791200" y="5143500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반환값으로는 다양한 정보를 전달하는것에 한계가 있다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40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655269" y="7082492"/>
            <a:ext cx="105753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물론 그런 정보를 담을 용도의 클래스를 만들어 </a:t>
            </a:r>
            <a:endParaRPr lang="en-US" altLang="ko-KR" sz="40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돌려주면 가능은 하다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85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90500"/>
            <a:ext cx="7919393" cy="48006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6477000" y="3744843"/>
            <a:ext cx="2590800" cy="1769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144000" y="3390900"/>
            <a:ext cx="6400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반환값 보다 더욱 풍성하게 메서드 내부의 상황을 외부에 알려줄수 있다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5143500"/>
            <a:ext cx="8153400" cy="485321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6858000" y="6987451"/>
            <a:ext cx="2590800" cy="1769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525000" y="6633508"/>
            <a:ext cx="8686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반환값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만으로 외부와 커뮤니케이션 하려면 이 아래부터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문이 잔뜩 들어가야 한다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11045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71500"/>
            <a:ext cx="9057033" cy="68580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645543" y="58638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054743" y="5623917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019800" y="5448300"/>
            <a:ext cx="8382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일부만 처리하고 해당 로직의 상위로 또다시 예외를 던져 객체를 반환 하는것보다 상당히 유연한 코드 구조를 가질수 있다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10494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4DC196-DA83-3926-FA25-58A1850ED904}"/>
              </a:ext>
            </a:extLst>
          </p:cNvPr>
          <p:cNvSpPr txBox="1"/>
          <p:nvPr/>
        </p:nvSpPr>
        <p:spPr>
          <a:xfrm>
            <a:off x="838200" y="1943100"/>
            <a:ext cx="16687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주의점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정보 전달을 메인 목적으로 예외를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사용하는건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옳지 않다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외부로 전달하려는 정보들이 프로그래밍 코드로써 대응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해야하는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문제점들인지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반환하는것보다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코드의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가독성이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좋아 지는지 등을 고려 해야 한다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8576556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68058" y="2416536"/>
            <a:ext cx="3183528" cy="3284880"/>
          </a:xfrm>
          <a:prstGeom prst="rect">
            <a:avLst/>
          </a:prstGeom>
        </p:spPr>
      </p:pic>
      <p:grpSp>
        <p:nvGrpSpPr>
          <p:cNvPr id="7" name="그룹 1001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8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9" name="그룹 1002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10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grpSp>
        <p:nvGrpSpPr>
          <p:cNvPr id="13" name="그룹 1004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14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34419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16208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0E0C58D-4AB9-A52A-B53C-44A4B8F11990}"/>
              </a:ext>
            </a:extLst>
          </p:cNvPr>
          <p:cNvSpPr txBox="1"/>
          <p:nvPr/>
        </p:nvSpPr>
        <p:spPr>
          <a:xfrm>
            <a:off x="762000" y="190500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83823F-6E16-B4AA-2A3D-AE935DD9603F}"/>
              </a:ext>
            </a:extLst>
          </p:cNvPr>
          <p:cNvSpPr txBox="1"/>
          <p:nvPr/>
        </p:nvSpPr>
        <p:spPr>
          <a:xfrm>
            <a:off x="1143000" y="2154525"/>
            <a:ext cx="15011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더할경우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직접만든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CanNotAddZeroException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예외를 발생시켜보자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사용자에게 예외처리를 강제하지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말것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828" y="3543300"/>
            <a:ext cx="11869972" cy="19812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543300"/>
            <a:ext cx="4957482" cy="16002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FFEA572-0493-CB52-6BE5-4BCEFE8076B6}"/>
              </a:ext>
            </a:extLst>
          </p:cNvPr>
          <p:cNvSpPr txBox="1"/>
          <p:nvPr/>
        </p:nvSpPr>
        <p:spPr>
          <a:xfrm>
            <a:off x="1066800" y="924461"/>
            <a:ext cx="16154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MyMath </a:t>
            </a:r>
            <a:r>
              <a:rPr lang="ko-KR" altLang="en-US" sz="40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만든후 </a:t>
            </a:r>
            <a:r>
              <a:rPr lang="en-US" altLang="ko-KR" sz="40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add(int a, int b) </a:t>
            </a:r>
            <a:r>
              <a:rPr lang="ko-KR" altLang="en-US" sz="40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만들어보자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799" y="5591175"/>
            <a:ext cx="8864135" cy="450532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Blur radius="1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6800" y="5600700"/>
            <a:ext cx="886413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148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1066800" y="495300"/>
            <a:ext cx="617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에러의 발생 타이밍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5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6365604" y="4152900"/>
            <a:ext cx="720996" cy="587007"/>
            <a:chOff x="9011713" y="5350533"/>
            <a:chExt cx="720996" cy="587007"/>
          </a:xfrm>
        </p:grpSpPr>
        <p:grpSp>
          <p:nvGrpSpPr>
            <p:cNvPr id="16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1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7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0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8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9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3310516" y="4042454"/>
            <a:ext cx="266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.java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5638800" y="2857500"/>
            <a:ext cx="205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컴파일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7586662" y="4030905"/>
            <a:ext cx="251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.class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629400" y="4961811"/>
            <a:ext cx="38100" cy="17056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807007" y="6889403"/>
            <a:ext cx="426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컴파일 에러발생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36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10882507" y="4152901"/>
            <a:ext cx="720996" cy="587007"/>
            <a:chOff x="9011713" y="5350533"/>
            <a:chExt cx="720996" cy="587007"/>
          </a:xfrm>
        </p:grpSpPr>
        <p:grpSp>
          <p:nvGrpSpPr>
            <p:cNvPr id="37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42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38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41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39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40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10058400" y="2857500"/>
            <a:ext cx="32109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java.exe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12115800" y="4110299"/>
            <a:ext cx="160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실행</a:t>
            </a:r>
            <a:endParaRPr lang="en-US" altLang="ko-KR" sz="4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1350896" y="5092125"/>
            <a:ext cx="38100" cy="17056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528503" y="7019717"/>
            <a:ext cx="426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런타임 에러발생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83823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FEA572-0493-CB52-6BE5-4BCEFE8076B6}"/>
              </a:ext>
            </a:extLst>
          </p:cNvPr>
          <p:cNvSpPr txBox="1"/>
          <p:nvPr/>
        </p:nvSpPr>
        <p:spPr>
          <a:xfrm>
            <a:off x="581025" y="190500"/>
            <a:ext cx="16459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아래의 코드는 에러가 발생한다</a:t>
            </a:r>
            <a:r>
              <a:rPr lang="en-US" altLang="ko-KR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왜 그런지 생각해보고 수정을 해보자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019300"/>
            <a:ext cx="9296400" cy="811434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2926" y="2019300"/>
            <a:ext cx="7223074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5451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FEA572-0493-CB52-6BE5-4BCEFE8076B6}"/>
              </a:ext>
            </a:extLst>
          </p:cNvPr>
          <p:cNvSpPr txBox="1"/>
          <p:nvPr/>
        </p:nvSpPr>
        <p:spPr>
          <a:xfrm>
            <a:off x="457200" y="167482"/>
            <a:ext cx="1310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test.txt </a:t>
            </a:r>
            <a:r>
              <a:rPr lang="ko-KR" altLang="en-US" sz="40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파일을 읽어서 콘솔화면에 출력해보자</a:t>
            </a:r>
            <a:r>
              <a:rPr lang="en-US" altLang="ko-KR" sz="40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467100"/>
            <a:ext cx="7452074" cy="46482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124665" y="3695700"/>
            <a:ext cx="1075735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5867401" y="6819900"/>
            <a:ext cx="9144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708543" y="1633579"/>
            <a:ext cx="164137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파일경로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생성된 파일 우클릭 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-&gt;Properties -&gt;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파일 경로 나옴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400" y="3480279"/>
            <a:ext cx="8371010" cy="7143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2433" y="4499454"/>
            <a:ext cx="8901113" cy="5334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8856" y="5235870"/>
            <a:ext cx="8854208" cy="2159184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13792200" y="6252054"/>
            <a:ext cx="2590800" cy="14232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448800" y="7858661"/>
            <a:ext cx="78376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파일 내용의 끝이 나올때까지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글자씩 가져온다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371474" y="976064"/>
            <a:ext cx="17907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FileReader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객체는 다 사용하였다면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close()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이용하여 닫아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줘야한다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3789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0" y="582832"/>
            <a:ext cx="9561649" cy="638946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571500"/>
            <a:ext cx="7967003" cy="833315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as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8600" y="571500"/>
            <a:ext cx="7967003" cy="833315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Blur radius="18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10600" y="571500"/>
            <a:ext cx="9561649" cy="638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15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838199" y="342900"/>
            <a:ext cx="8349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에러의 클래스 관계도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5" name="그룹 1018">
            <a:extLst>
              <a:ext uri="{FF2B5EF4-FFF2-40B4-BE49-F238E27FC236}">
                <a16:creationId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6553200" y="1562100"/>
            <a:ext cx="3393622" cy="1114286"/>
            <a:chOff x="2803727" y="4828571"/>
            <a:chExt cx="3393622" cy="1114286"/>
          </a:xfrm>
        </p:grpSpPr>
        <p:pic>
          <p:nvPicPr>
            <p:cNvPr id="6" name="Object 61">
              <a:extLst>
                <a:ext uri="{FF2B5EF4-FFF2-40B4-BE49-F238E27FC236}">
                  <a16:creationId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7157714" y="1765300"/>
            <a:ext cx="2748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172879B-889D-0C2F-EEA8-003E6793F36F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8250011" y="2676386"/>
            <a:ext cx="1" cy="790714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1018">
            <a:extLst>
              <a:ext uri="{FF2B5EF4-FFF2-40B4-BE49-F238E27FC236}">
                <a16:creationId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6553200" y="3467100"/>
            <a:ext cx="3393622" cy="1114286"/>
            <a:chOff x="2803727" y="4828571"/>
            <a:chExt cx="3393622" cy="1114286"/>
          </a:xfrm>
        </p:grpSpPr>
        <p:pic>
          <p:nvPicPr>
            <p:cNvPr id="11" name="Object 61">
              <a:extLst>
                <a:ext uri="{FF2B5EF4-FFF2-40B4-BE49-F238E27FC236}">
                  <a16:creationId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6629400" y="3670300"/>
            <a:ext cx="3357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Throwable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4" name="그룹 1018">
            <a:extLst>
              <a:ext uri="{FF2B5EF4-FFF2-40B4-BE49-F238E27FC236}">
                <a16:creationId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2819400" y="5829300"/>
            <a:ext cx="3393622" cy="1114286"/>
            <a:chOff x="2803727" y="4828571"/>
            <a:chExt cx="3393622" cy="1114286"/>
          </a:xfrm>
        </p:grpSpPr>
        <p:pic>
          <p:nvPicPr>
            <p:cNvPr id="15" name="Object 61">
              <a:extLst>
                <a:ext uri="{FF2B5EF4-FFF2-40B4-BE49-F238E27FC236}">
                  <a16:creationId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3657600" y="6032500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7" name="그룹 1018">
            <a:extLst>
              <a:ext uri="{FF2B5EF4-FFF2-40B4-BE49-F238E27FC236}">
                <a16:creationId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11201400" y="5829300"/>
            <a:ext cx="3393622" cy="1114286"/>
            <a:chOff x="2803727" y="4828571"/>
            <a:chExt cx="3393622" cy="1114286"/>
          </a:xfrm>
        </p:grpSpPr>
        <p:pic>
          <p:nvPicPr>
            <p:cNvPr id="18" name="Object 61">
              <a:extLst>
                <a:ext uri="{FF2B5EF4-FFF2-40B4-BE49-F238E27FC236}">
                  <a16:creationId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11424914" y="6032500"/>
            <a:ext cx="30530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Exception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172879B-889D-0C2F-EEA8-003E6793F36F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 flipH="1">
            <a:off x="4516211" y="4581386"/>
            <a:ext cx="3733800" cy="1247914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172879B-889D-0C2F-EEA8-003E6793F36F}"/>
              </a:ext>
            </a:extLst>
          </p:cNvPr>
          <p:cNvCxnSpPr>
            <a:cxnSpLocks/>
            <a:stCxn id="11" idx="2"/>
            <a:endCxn id="18" idx="0"/>
          </p:cNvCxnSpPr>
          <p:nvPr/>
        </p:nvCxnSpPr>
        <p:spPr>
          <a:xfrm>
            <a:off x="8250011" y="4581386"/>
            <a:ext cx="4648200" cy="1247914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172879B-889D-0C2F-EEA8-003E6793F36F}"/>
              </a:ext>
            </a:extLst>
          </p:cNvPr>
          <p:cNvCxnSpPr>
            <a:cxnSpLocks/>
            <a:stCxn id="18" idx="2"/>
            <a:endCxn id="28" idx="0"/>
          </p:cNvCxnSpPr>
          <p:nvPr/>
        </p:nvCxnSpPr>
        <p:spPr>
          <a:xfrm flipH="1">
            <a:off x="4750076" y="6943586"/>
            <a:ext cx="8148135" cy="1717238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1018">
            <a:extLst>
              <a:ext uri="{FF2B5EF4-FFF2-40B4-BE49-F238E27FC236}">
                <a16:creationId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3053265" y="8660824"/>
            <a:ext cx="3393622" cy="1114286"/>
            <a:chOff x="2803727" y="4828571"/>
            <a:chExt cx="3393622" cy="1114286"/>
          </a:xfrm>
        </p:grpSpPr>
        <p:pic>
          <p:nvPicPr>
            <p:cNvPr id="28" name="Object 61">
              <a:extLst>
                <a:ext uri="{FF2B5EF4-FFF2-40B4-BE49-F238E27FC236}">
                  <a16:creationId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3200579" y="8679695"/>
            <a:ext cx="33578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Runtime</a:t>
            </a:r>
          </a:p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Exception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172879B-889D-0C2F-EEA8-003E6793F36F}"/>
              </a:ext>
            </a:extLst>
          </p:cNvPr>
          <p:cNvCxnSpPr>
            <a:cxnSpLocks/>
            <a:stCxn id="18" idx="2"/>
            <a:endCxn id="32" idx="0"/>
          </p:cNvCxnSpPr>
          <p:nvPr/>
        </p:nvCxnSpPr>
        <p:spPr>
          <a:xfrm flipH="1">
            <a:off x="9187365" y="6943586"/>
            <a:ext cx="3710846" cy="1717238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1018">
            <a:extLst>
              <a:ext uri="{FF2B5EF4-FFF2-40B4-BE49-F238E27FC236}">
                <a16:creationId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7091865" y="8660824"/>
            <a:ext cx="4191000" cy="1114286"/>
            <a:chOff x="2803727" y="4828571"/>
            <a:chExt cx="3393622" cy="1114286"/>
          </a:xfrm>
        </p:grpSpPr>
        <p:pic>
          <p:nvPicPr>
            <p:cNvPr id="32" name="Object 61">
              <a:extLst>
                <a:ext uri="{FF2B5EF4-FFF2-40B4-BE49-F238E27FC236}">
                  <a16:creationId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7315379" y="8864024"/>
            <a:ext cx="3967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IOException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172879B-889D-0C2F-EEA8-003E6793F36F}"/>
              </a:ext>
            </a:extLst>
          </p:cNvPr>
          <p:cNvCxnSpPr>
            <a:cxnSpLocks/>
            <a:stCxn id="18" idx="2"/>
            <a:endCxn id="36" idx="0"/>
          </p:cNvCxnSpPr>
          <p:nvPr/>
        </p:nvCxnSpPr>
        <p:spPr>
          <a:xfrm>
            <a:off x="12898211" y="6943586"/>
            <a:ext cx="1696811" cy="173610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1018">
            <a:extLst>
              <a:ext uri="{FF2B5EF4-FFF2-40B4-BE49-F238E27FC236}">
                <a16:creationId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11506379" y="8679695"/>
            <a:ext cx="6177286" cy="1114286"/>
            <a:chOff x="2803727" y="4828571"/>
            <a:chExt cx="3393622" cy="1114286"/>
          </a:xfrm>
        </p:grpSpPr>
        <p:pic>
          <p:nvPicPr>
            <p:cNvPr id="36" name="Object 61">
              <a:extLst>
                <a:ext uri="{FF2B5EF4-FFF2-40B4-BE49-F238E27FC236}">
                  <a16:creationId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11729893" y="8990449"/>
            <a:ext cx="62585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ClassNotFoundException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1779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3" grpId="0"/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838200" y="342900"/>
            <a:ext cx="861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RuntimeException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62468"/>
            <a:ext cx="4419600" cy="174532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1409700"/>
            <a:ext cx="12135091" cy="107996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166" y="3467100"/>
            <a:ext cx="5545667" cy="1524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7025" y="3448050"/>
            <a:ext cx="9163828" cy="15430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FBA39C2-1CDB-D659-3B42-CB064BD4B6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1166" y="5295901"/>
            <a:ext cx="3799527" cy="126650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CEEF8E7-836B-510B-B344-E972EC8AEA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10200" y="5295901"/>
            <a:ext cx="11235568" cy="12665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957F764-DB13-DDF4-AD27-CC5DBC6B463B}"/>
              </a:ext>
            </a:extLst>
          </p:cNvPr>
          <p:cNvSpPr txBox="1"/>
          <p:nvPr/>
        </p:nvSpPr>
        <p:spPr>
          <a:xfrm>
            <a:off x="771525" y="7797336"/>
            <a:ext cx="1181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개발자의 실수로 발생되는 에러가 많다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9370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838200" y="342900"/>
            <a:ext cx="861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그외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Exception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C19F05-6E0F-C7F2-B0AC-32BC391E1A0D}"/>
              </a:ext>
            </a:extLst>
          </p:cNvPr>
          <p:cNvSpPr txBox="1"/>
          <p:nvPr/>
        </p:nvSpPr>
        <p:spPr>
          <a:xfrm>
            <a:off x="685800" y="1638300"/>
            <a:ext cx="17297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외부적 요인에 의해 주로 발생한다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742950" indent="-742950">
              <a:buAutoNum type="arabicPeriod"/>
            </a:pPr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FileNotFoundException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: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외부파일 을 찾지 못함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ClassNotFoundException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: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외부에서 클래스파일을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참조시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이름이 잘못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742950" indent="-742950">
              <a:buFontTx/>
              <a:buAutoNum type="arabicPeriod"/>
            </a:pPr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DataFormatException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: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사용자가 잘못된 데이터를 입력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742950" indent="-742950">
              <a:buAutoNum type="arabicPeriod"/>
            </a:pP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9930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34419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예외처리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27584</TotalTime>
  <Words>743</Words>
  <Application>Microsoft Office PowerPoint</Application>
  <PresentationFormat>사용자 지정</PresentationFormat>
  <Paragraphs>143</Paragraphs>
  <Slides>53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60" baseType="lpstr">
      <vt:lpstr>G마켓 산스 Bold</vt:lpstr>
      <vt:lpstr>G마켓 산스 Light</vt:lpstr>
      <vt:lpstr>G마켓 산스 Medium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주병 박</cp:lastModifiedBy>
  <cp:revision>1705</cp:revision>
  <cp:lastPrinted>2023-03-11T06:45:15Z</cp:lastPrinted>
  <dcterms:created xsi:type="dcterms:W3CDTF">2022-10-23T12:09:39Z</dcterms:created>
  <dcterms:modified xsi:type="dcterms:W3CDTF">2023-09-13T03:05:23Z</dcterms:modified>
</cp:coreProperties>
</file>