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661" r:id="rId5"/>
    <p:sldId id="811" r:id="rId6"/>
    <p:sldId id="897" r:id="rId7"/>
    <p:sldId id="898" r:id="rId8"/>
    <p:sldId id="952" r:id="rId9"/>
    <p:sldId id="899" r:id="rId10"/>
    <p:sldId id="900" r:id="rId11"/>
    <p:sldId id="901" r:id="rId12"/>
    <p:sldId id="281" r:id="rId13"/>
    <p:sldId id="845" r:id="rId14"/>
    <p:sldId id="851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4" r:id="rId25"/>
    <p:sldId id="912" r:id="rId26"/>
    <p:sldId id="913" r:id="rId27"/>
    <p:sldId id="915" r:id="rId28"/>
    <p:sldId id="916" r:id="rId29"/>
    <p:sldId id="917" r:id="rId30"/>
    <p:sldId id="918" r:id="rId31"/>
    <p:sldId id="925" r:id="rId32"/>
    <p:sldId id="929" r:id="rId33"/>
    <p:sldId id="927" r:id="rId34"/>
    <p:sldId id="953" r:id="rId35"/>
    <p:sldId id="374" r:id="rId36"/>
    <p:sldId id="795" r:id="rId37"/>
    <p:sldId id="919" r:id="rId38"/>
    <p:sldId id="920" r:id="rId39"/>
    <p:sldId id="921" r:id="rId40"/>
    <p:sldId id="922" r:id="rId41"/>
    <p:sldId id="923" r:id="rId42"/>
    <p:sldId id="924" r:id="rId43"/>
    <p:sldId id="932" r:id="rId44"/>
    <p:sldId id="933" r:id="rId45"/>
    <p:sldId id="934" r:id="rId46"/>
    <p:sldId id="935" r:id="rId47"/>
    <p:sldId id="936" r:id="rId48"/>
    <p:sldId id="937" r:id="rId49"/>
    <p:sldId id="930" r:id="rId50"/>
    <p:sldId id="931" r:id="rId51"/>
    <p:sldId id="938" r:id="rId52"/>
    <p:sldId id="939" r:id="rId53"/>
    <p:sldId id="941" r:id="rId54"/>
    <p:sldId id="942" r:id="rId55"/>
    <p:sldId id="940" r:id="rId56"/>
    <p:sldId id="950" r:id="rId57"/>
    <p:sldId id="951" r:id="rId58"/>
    <p:sldId id="943" r:id="rId59"/>
    <p:sldId id="944" r:id="rId60"/>
    <p:sldId id="945" r:id="rId61"/>
    <p:sldId id="946" r:id="rId62"/>
    <p:sldId id="947" r:id="rId63"/>
    <p:sldId id="948" r:id="rId64"/>
    <p:sldId id="949" r:id="rId65"/>
    <p:sldId id="759" r:id="rId66"/>
    <p:sldId id="760" r:id="rId67"/>
    <p:sldId id="955" r:id="rId68"/>
    <p:sldId id="895" r:id="rId69"/>
    <p:sldId id="954" r:id="rId70"/>
    <p:sldId id="893" r:id="rId71"/>
    <p:sldId id="275" r:id="rId7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2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microsoft.com/office/2007/relationships/hdphoto" Target="../media/hdphoto6.wdp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microsoft.com/office/2007/relationships/hdphoto" Target="../media/hdphoto5.wd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85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06311" y="127300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199" y="5131019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개선한것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147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569928"/>
            <a:ext cx="380919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9" y="2633662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289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762000" y="1905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12725400" cy="9963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6711" r="1198" b="57170"/>
          <a:stretch/>
        </p:blipFill>
        <p:spPr>
          <a:xfrm>
            <a:off x="990600" y="3924300"/>
            <a:ext cx="125730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55066" r="-150" b="5929"/>
          <a:stretch/>
        </p:blipFill>
        <p:spPr>
          <a:xfrm>
            <a:off x="819150" y="5600700"/>
            <a:ext cx="1274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"/>
            <a:ext cx="11887200" cy="807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5526" y="8724900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62712" y="33147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스케쥴러를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언제 실행 할지를 결정한다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1" y="190500"/>
            <a:ext cx="6816634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8234" y="205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62491" y="15621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1" y="2857500"/>
            <a:ext cx="1806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19500"/>
            <a:ext cx="5822723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1" y="8743771"/>
            <a:ext cx="176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늘어날때마다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수정해야 하고 별로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좋아보이지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뭘넣어야할지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직관적이지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멤버를 바로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카운트를 출력해보자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초에 한번 숫자가 출력되어야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출력하기전 현재의 쓰레드를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정지 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298F6-D178-785F-B0C9-E356FEE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3" y="3695700"/>
            <a:ext cx="2296174" cy="53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5FE017-5ED9-C01D-2D11-9475C8E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38300"/>
            <a:ext cx="7467600" cy="5311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0D11D1-2912-85CA-AF46-A988A5E4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600" y="1638300"/>
            <a:ext cx="7467600" cy="53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988E2-5238-E0F9-959E-7F20A5BEB9CA}"/>
              </a:ext>
            </a:extLst>
          </p:cNvPr>
          <p:cNvSpPr txBox="1"/>
          <p:nvPr/>
        </p:nvSpPr>
        <p:spPr>
          <a:xfrm>
            <a:off x="762000" y="419100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카운트가 올라가면서 동시에 다이얼로그 창이 띄워지도록 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다이얼로그가 띄워진 채 숫자가 올라가야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 출력이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실행이 되어야 가능하다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Thread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Runnable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둘 중 편한 것을 사용하자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34A107-F48F-0742-954A-F765633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049006"/>
            <a:ext cx="8693557" cy="6322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81" y="2933700"/>
            <a:ext cx="7791981" cy="7315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8B1EBD-7B3D-83AD-0A0D-FD91501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10417"/>
          <a:stretch/>
        </p:blipFill>
        <p:spPr>
          <a:xfrm>
            <a:off x="-19581" y="2933700"/>
            <a:ext cx="779198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4191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 로그창을 닫을 때 까지 계속 나오게 하고 다이얼로그 창을 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62099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69676"/>
            <a:ext cx="3219568" cy="1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71" y="800099"/>
            <a:ext cx="7696200" cy="809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BDA925-CB50-36C4-E9F9-4FED92D8F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624840"/>
            <a:ext cx="8077200" cy="9037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796456-37FE-072E-663B-C725DF4AD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6371" y="62484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7962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38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1601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요소의 순서정보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31080</TotalTime>
  <Words>976</Words>
  <Application>Microsoft Office PowerPoint</Application>
  <PresentationFormat>사용자 지정</PresentationFormat>
  <Paragraphs>200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2711</cp:revision>
  <cp:lastPrinted>2023-03-12T07:02:51Z</cp:lastPrinted>
  <dcterms:created xsi:type="dcterms:W3CDTF">2022-10-23T12:09:39Z</dcterms:created>
  <dcterms:modified xsi:type="dcterms:W3CDTF">2023-09-16T00:27:38Z</dcterms:modified>
</cp:coreProperties>
</file>