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7" r:id="rId2"/>
    <p:sldId id="258" r:id="rId3"/>
    <p:sldId id="259" r:id="rId4"/>
    <p:sldId id="661" r:id="rId5"/>
    <p:sldId id="811" r:id="rId6"/>
    <p:sldId id="955" r:id="rId7"/>
    <p:sldId id="957" r:id="rId8"/>
    <p:sldId id="956" r:id="rId9"/>
    <p:sldId id="958" r:id="rId10"/>
    <p:sldId id="959" r:id="rId11"/>
    <p:sldId id="961" r:id="rId12"/>
    <p:sldId id="962" r:id="rId13"/>
    <p:sldId id="963" r:id="rId14"/>
    <p:sldId id="964" r:id="rId15"/>
    <p:sldId id="960" r:id="rId16"/>
    <p:sldId id="965" r:id="rId17"/>
    <p:sldId id="966" r:id="rId18"/>
    <p:sldId id="967" r:id="rId19"/>
    <p:sldId id="970" r:id="rId20"/>
    <p:sldId id="971" r:id="rId21"/>
    <p:sldId id="968" r:id="rId22"/>
    <p:sldId id="974" r:id="rId23"/>
    <p:sldId id="969" r:id="rId24"/>
    <p:sldId id="972" r:id="rId25"/>
    <p:sldId id="973" r:id="rId26"/>
    <p:sldId id="975" r:id="rId27"/>
    <p:sldId id="978" r:id="rId28"/>
    <p:sldId id="980" r:id="rId29"/>
    <p:sldId id="981" r:id="rId30"/>
    <p:sldId id="982" r:id="rId31"/>
    <p:sldId id="983" r:id="rId32"/>
    <p:sldId id="984" r:id="rId33"/>
    <p:sldId id="985" r:id="rId34"/>
    <p:sldId id="986" r:id="rId35"/>
    <p:sldId id="987" r:id="rId36"/>
    <p:sldId id="988" r:id="rId37"/>
    <p:sldId id="976" r:id="rId38"/>
    <p:sldId id="991" r:id="rId39"/>
    <p:sldId id="977" r:id="rId40"/>
    <p:sldId id="992" r:id="rId41"/>
    <p:sldId id="979" r:id="rId42"/>
    <p:sldId id="989" r:id="rId43"/>
    <p:sldId id="281" r:id="rId44"/>
    <p:sldId id="993" r:id="rId45"/>
    <p:sldId id="990" r:id="rId46"/>
    <p:sldId id="994" r:id="rId47"/>
    <p:sldId id="995" r:id="rId48"/>
    <p:sldId id="996" r:id="rId49"/>
    <p:sldId id="374" r:id="rId50"/>
    <p:sldId id="998" r:id="rId51"/>
    <p:sldId id="999" r:id="rId52"/>
    <p:sldId id="1000" r:id="rId53"/>
    <p:sldId id="1001" r:id="rId54"/>
    <p:sldId id="1002" r:id="rId55"/>
    <p:sldId id="1003" r:id="rId56"/>
    <p:sldId id="1004" r:id="rId57"/>
    <p:sldId id="1006" r:id="rId58"/>
    <p:sldId id="1005" r:id="rId59"/>
    <p:sldId id="1007" r:id="rId60"/>
    <p:sldId id="275" r:id="rId61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B"/>
    <a:srgbClr val="4C5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7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2023-09-16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08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13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98C3E1-0944-40F4-F276-BC2632E20DB5}"/>
              </a:ext>
            </a:extLst>
          </p:cNvPr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2B849-0C40-FD6D-6731-0F029831B26B}"/>
              </a:ext>
            </a:extLst>
          </p:cNvPr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1.png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jpeg"/><Relationship Id="rId5" Type="http://schemas.openxmlformats.org/officeDocument/2006/relationships/image" Target="../media/image26.png"/><Relationship Id="rId10" Type="http://schemas.openxmlformats.org/officeDocument/2006/relationships/image" Target="../media/image30.jpeg"/><Relationship Id="rId4" Type="http://schemas.openxmlformats.org/officeDocument/2006/relationships/image" Target="../media/image25.png"/><Relationship Id="rId9" Type="http://schemas.openxmlformats.org/officeDocument/2006/relationships/image" Target="../media/image29.jpe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571500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문자기반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스트림클래스의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관계도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2038675" y="1874862"/>
            <a:ext cx="4057323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2954436" y="2063958"/>
            <a:ext cx="330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Reader</a:t>
            </a:r>
          </a:p>
        </p:txBody>
      </p:sp>
      <p:grpSp>
        <p:nvGrpSpPr>
          <p:cNvPr id="17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3514406" y="3200209"/>
            <a:ext cx="720996" cy="587007"/>
            <a:chOff x="9011713" y="5350533"/>
            <a:chExt cx="720996" cy="587007"/>
          </a:xfrm>
        </p:grpSpPr>
        <p:grpSp>
          <p:nvGrpSpPr>
            <p:cNvPr id="18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3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2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1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6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8153400" y="1866900"/>
            <a:ext cx="4343398" cy="1114286"/>
            <a:chOff x="2803727" y="4828571"/>
            <a:chExt cx="3393622" cy="1114286"/>
          </a:xfrm>
        </p:grpSpPr>
        <p:pic>
          <p:nvPicPr>
            <p:cNvPr id="27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9337327" y="2044060"/>
            <a:ext cx="372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Writer</a:t>
            </a:r>
          </a:p>
        </p:txBody>
      </p:sp>
      <p:grpSp>
        <p:nvGrpSpPr>
          <p:cNvPr id="36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9629131" y="3192247"/>
            <a:ext cx="720996" cy="587007"/>
            <a:chOff x="9011713" y="5350533"/>
            <a:chExt cx="720996" cy="587007"/>
          </a:xfrm>
        </p:grpSpPr>
        <p:grpSp>
          <p:nvGrpSpPr>
            <p:cNvPr id="37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2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8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1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9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0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675720" y="8267700"/>
            <a:ext cx="15163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문자기반의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모두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Reader, Writer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52660DC-6640-F2D6-D63F-2D7D520AA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793779"/>
              </p:ext>
            </p:extLst>
          </p:nvPr>
        </p:nvGraphicFramePr>
        <p:xfrm>
          <a:off x="2932665" y="4716988"/>
          <a:ext cx="10058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475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2836664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441926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출력스트림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입출력 대상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solidFill>
                          <a:schemeClr val="tx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ByteArray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메모리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다른 프로세스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오디오 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11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5715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057400" y="1402497"/>
            <a:ext cx="1470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스트림의 부가적인 기능이나 성능 향상 등을 도와주는 스트림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혼자서는 데이터를 주고 받을 수 없다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739158"/>
            <a:ext cx="17875224" cy="529054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801100" y="5753100"/>
            <a:ext cx="12192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16824" y="6322516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통신의 기본이 되는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넘겨 줘야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702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6324954" y="3265845"/>
            <a:ext cx="3980770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6248400" y="1181100"/>
            <a:ext cx="4057323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5301017" y="5893321"/>
            <a:ext cx="5900383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6407931" y="1355990"/>
            <a:ext cx="389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6625533" y="3571133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FilterOutPutStream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5809925" y="6154558"/>
            <a:ext cx="5086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BufferedOutputStream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7724131" y="2506447"/>
            <a:ext cx="720996" cy="587007"/>
            <a:chOff x="9011713" y="5350533"/>
            <a:chExt cx="720996" cy="587007"/>
          </a:xfrm>
        </p:grpSpPr>
        <p:grpSp>
          <p:nvGrpSpPr>
            <p:cNvPr id="16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1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0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9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2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7724131" y="4929468"/>
            <a:ext cx="720996" cy="587007"/>
            <a:chOff x="9011713" y="5350533"/>
            <a:chExt cx="720996" cy="587007"/>
          </a:xfrm>
        </p:grpSpPr>
        <p:grpSp>
          <p:nvGrpSpPr>
            <p:cNvPr id="23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8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4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7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6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057400" y="7987591"/>
            <a:ext cx="15163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결국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보조스트림들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역시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InputStream,OutputStream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Writer, Reader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 받는다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9F8D4998-0622-3DEF-A6CA-A8343684ED6D}"/>
              </a:ext>
            </a:extLst>
          </p:cNvPr>
          <p:cNvCxnSpPr>
            <a:cxnSpLocks/>
          </p:cNvCxnSpPr>
          <p:nvPr/>
        </p:nvCxnSpPr>
        <p:spPr>
          <a:xfrm>
            <a:off x="10058400" y="387049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788309F-5417-6527-3D13-DC8281B71834}"/>
              </a:ext>
            </a:extLst>
          </p:cNvPr>
          <p:cNvSpPr txBox="1"/>
          <p:nvPr/>
        </p:nvSpPr>
        <p:spPr>
          <a:xfrm>
            <a:off x="11353800" y="356569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보조스트림들의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부모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64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17875224" cy="529054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438400" y="3423642"/>
            <a:ext cx="42672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3957042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FileOutputStream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사용법이 동일하다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0" y="7894349"/>
            <a:ext cx="1642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모두 같은 부모로부터 상속된 것이기에 모두 동일한 사용법을 지닌다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954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842272"/>
              </p:ext>
            </p:extLst>
          </p:nvPr>
        </p:nvGraphicFramePr>
        <p:xfrm>
          <a:off x="3200400" y="2019300"/>
          <a:ext cx="11506200" cy="671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862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3244971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5055367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FilterInputStream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FilterOutputStream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필터를 이용한 입출력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BufferedInputStream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BufferedOutputStream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버퍼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이용한 성능향상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DataInputStream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DataOutputStream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기본타입으로 데이터를 처리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</a:t>
                      </a:r>
                      <a:r>
                        <a:rPr lang="en-US" altLang="ko-KR" sz="2000" dirty="0" err="1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 , double)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SequenceInputStream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ea typeface="G마켓 산스 Medium" panose="02000000000000000000"/>
                        </a:rPr>
                        <a:t>두개의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 </a:t>
                      </a:r>
                      <a:r>
                        <a:rPr lang="ko-KR" altLang="en-US" sz="2000" dirty="0" err="1">
                          <a:ea typeface="G마켓 산스 Medium" panose="02000000000000000000"/>
                        </a:rPr>
                        <a:t>스트림을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하나로 연결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792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ObjectInputStream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ObjectOutputStream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객체 단위로 </a:t>
                      </a:r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I/O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  <a:tr h="8155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PrintStream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ea typeface="G마켓 산스 Medium" panose="02000000000000000000"/>
                        </a:rPr>
                        <a:t>Print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관련기능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버퍼를</a:t>
                      </a:r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 사용함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print, </a:t>
                      </a:r>
                      <a:r>
                        <a:rPr lang="en-US" altLang="ko-KR" sz="2000" baseline="0" dirty="0" err="1">
                          <a:ea typeface="G마켓 산스 Medium" panose="02000000000000000000"/>
                        </a:rPr>
                        <a:t>println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4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PushbackInputStream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버퍼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이용해 읽은 데이터를 다시 되돌린다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C994EA4-1CC6-6A56-1952-5FE96AF3F17D}"/>
              </a:ext>
            </a:extLst>
          </p:cNvPr>
          <p:cNvSpPr txBox="1"/>
          <p:nvPr/>
        </p:nvSpPr>
        <p:spPr>
          <a:xfrm>
            <a:off x="838200" y="5715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 스트림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715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85900"/>
            <a:ext cx="14975741" cy="6553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753600" y="3314700"/>
            <a:ext cx="114300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972800" y="37719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AudioOutputStream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변경 된다면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63854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495300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,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371600" y="1562100"/>
            <a:ext cx="1394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바이트 기반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포함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부모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78095BB-0BB0-CADF-7C55-2C97A2985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545366"/>
              </p:ext>
            </p:extLst>
          </p:nvPr>
        </p:nvGraphicFramePr>
        <p:xfrm>
          <a:off x="1981200" y="2505789"/>
          <a:ext cx="11506200" cy="6849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862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3244971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5055367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</a:t>
                      </a:r>
                      <a:r>
                        <a:rPr lang="ko-KR" altLang="en-US" sz="22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available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스트림으로부터 읽어 올 수 있는 데이터의 크기를 반환한다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close()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close()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스트림을 닫으며 자원을 반환한다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mark(int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readlimit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현재 위치를 표시한다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뒷부분을 더 읽다가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reset()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을 호출하면 </a:t>
                      </a:r>
                      <a:r>
                        <a:rPr lang="ko-KR" altLang="en-US" sz="2000" dirty="0" err="1">
                          <a:ea typeface="G마켓 산스 Medium" panose="02000000000000000000"/>
                        </a:rPr>
                        <a:t>표시해놓은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위치로 다시 돌아간다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 변수는 </a:t>
                      </a:r>
                      <a:r>
                        <a:rPr lang="ko-KR" altLang="en-US" sz="2000" dirty="0" err="1">
                          <a:ea typeface="G마켓 산스 Medium" panose="02000000000000000000"/>
                        </a:rPr>
                        <a:t>되돌아갈수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있는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byte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의 수 이다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abstract int read()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abstract</a:t>
                      </a:r>
                      <a:r>
                        <a:rPr lang="ko-KR" altLang="en-US" sz="22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void</a:t>
                      </a:r>
                      <a:r>
                        <a:rPr lang="ko-KR" altLang="en-US" sz="22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write(int</a:t>
                      </a:r>
                      <a:r>
                        <a:rPr lang="ko-KR" altLang="en-US" sz="22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b)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ea typeface="G마켓 산스 Medium" panose="02000000000000000000"/>
                        </a:rPr>
                        <a:t>read-&gt;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바이트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읽어온다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(0~255)  </a:t>
                      </a:r>
                      <a:r>
                        <a:rPr lang="ko-KR" altLang="en-US" sz="2000" dirty="0" err="1">
                          <a:ea typeface="G마켓 산스 Medium" panose="02000000000000000000"/>
                        </a:rPr>
                        <a:t>읽을게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없다면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-1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을 반환한다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792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read(byte[] b)</a:t>
                      </a:r>
                    </a:p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…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write(byte[] b)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  <a:tr h="815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reset()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마지막으로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mark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했던 위치로 스트림을 되돌린다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335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flush()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스트림의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버퍼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에 있는 내용을 목적지로 모두 보낸다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636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F75598-C09D-0931-1010-2538F09D551F}"/>
              </a:ext>
            </a:extLst>
          </p:cNvPr>
          <p:cNvSpPr txBox="1"/>
          <p:nvPr/>
        </p:nvSpPr>
        <p:spPr>
          <a:xfrm>
            <a:off x="838200" y="495300"/>
            <a:ext cx="158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FileInputStream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FileOutputStream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48E7657F-AC29-74E9-2D25-D5A229EBC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51627"/>
              </p:ext>
            </p:extLst>
          </p:nvPr>
        </p:nvGraphicFramePr>
        <p:xfrm>
          <a:off x="1143000" y="1714500"/>
          <a:ext cx="12264571" cy="4433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9896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5154675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FileInputStream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(String name)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FileOutputStream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(String name)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매개변수로 파일의 경로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+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파일이름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+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확장자를 문자열로 넘겨주면 해당 파일과 스트림을 연결한다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FileInputStream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(File file)</a:t>
                      </a:r>
                    </a:p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FileOutputStream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(File file)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매개변수로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File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객체를 넘겨주어 해당 파일과 스트림을 생성한다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FileOutputStream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(String name, Boolean append)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두번째 매개변수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append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가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true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이면 기존 내용의 뒤에 이어 붙인다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 false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라면 덮어쓴다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FileOutputStream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(File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, Boolean append)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두번째 매개변수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append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가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true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이면 기존 내용의 뒤에 이어 붙인다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 false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라면 덮어쓴다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AE0A8D26-3EEF-035B-4D36-DF73FF7E8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6439794"/>
            <a:ext cx="17983200" cy="1368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5B3710-4FE1-D460-7C50-70851A7BA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8119999"/>
            <a:ext cx="11138812" cy="167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92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D0F232F-57C5-C7CA-B698-FCE285DA8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371"/>
            <a:ext cx="4114800" cy="16810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1B2C13-4F47-C35F-05C9-992EECEA0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856" y="8724317"/>
            <a:ext cx="4114800" cy="11479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6CDBD7-5423-AAE0-85B9-DD0EF96DF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18442"/>
            <a:ext cx="4114800" cy="15922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A52370-E1A4-7531-FDCB-2071825E9DB5}"/>
              </a:ext>
            </a:extLst>
          </p:cNvPr>
          <p:cNvSpPr txBox="1"/>
          <p:nvPr/>
        </p:nvSpPr>
        <p:spPr>
          <a:xfrm>
            <a:off x="762000" y="329604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FileInputStream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사용예제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3315EB8-FA37-B696-2A81-595F3BBBB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457" y="1104900"/>
            <a:ext cx="12748814" cy="741807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BB6460-CABA-DEA4-B03C-21723FF1CB71}"/>
              </a:ext>
            </a:extLst>
          </p:cNvPr>
          <p:cNvSpPr/>
          <p:nvPr/>
        </p:nvSpPr>
        <p:spPr>
          <a:xfrm>
            <a:off x="6571342" y="4585337"/>
            <a:ext cx="37918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C0BAF65-6802-40B1-5004-BFB8D3C5465A}"/>
              </a:ext>
            </a:extLst>
          </p:cNvPr>
          <p:cNvCxnSpPr>
            <a:cxnSpLocks/>
          </p:cNvCxnSpPr>
          <p:nvPr/>
        </p:nvCxnSpPr>
        <p:spPr>
          <a:xfrm flipV="1">
            <a:off x="8839200" y="3735614"/>
            <a:ext cx="1619985" cy="849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4B0FDF-9D84-B4F4-6ABF-4E7AAA2938DA}"/>
              </a:ext>
            </a:extLst>
          </p:cNvPr>
          <p:cNvSpPr txBox="1"/>
          <p:nvPr/>
        </p:nvSpPr>
        <p:spPr>
          <a:xfrm>
            <a:off x="10535384" y="3430814"/>
            <a:ext cx="714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결과를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넣는다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58F38A-668D-F086-BA73-F9C2EDAAE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8200" y="4363890"/>
            <a:ext cx="6161301" cy="11054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10BD0B-E467-B079-A989-BF312FAA7A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4486" y="5591691"/>
            <a:ext cx="1915886" cy="143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0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B47D42-18AA-229A-0D37-134EBEF1C590}"/>
              </a:ext>
            </a:extLst>
          </p:cNvPr>
          <p:cNvSpPr txBox="1"/>
          <p:nvPr/>
        </p:nvSpPr>
        <p:spPr>
          <a:xfrm>
            <a:off x="2362200" y="1104900"/>
            <a:ext cx="1485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Read()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 씩 읽어온다는데 왜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타입이 아닌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변수로 받을까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23E82-E1D0-37C7-8671-62256955F11C}"/>
              </a:ext>
            </a:extLst>
          </p:cNvPr>
          <p:cNvSpPr txBox="1"/>
          <p:nvPr/>
        </p:nvSpPr>
        <p:spPr>
          <a:xfrm>
            <a:off x="2971800" y="4686300"/>
            <a:ext cx="1386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0~255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까지를 저장 할 수 있다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Read()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더 이상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읽을수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없을때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-1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반환한다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D96430-B52F-869F-CAE4-D3C67B7C9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381500"/>
            <a:ext cx="1351469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7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113720" y="1595232"/>
            <a:ext cx="67473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Part15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입출력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바이트스트림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문자스트림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14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1487F5-7D8C-9906-1F93-ABBDA7A0F5C3}"/>
              </a:ext>
            </a:extLst>
          </p:cNvPr>
          <p:cNvSpPr txBox="1"/>
          <p:nvPr/>
        </p:nvSpPr>
        <p:spPr>
          <a:xfrm>
            <a:off x="1905000" y="342900"/>
            <a:ext cx="1584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타입을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변환시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아스키코드에 대응하는 문자로 변환한다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027E8F-3AB7-7678-3534-0C89F2A31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171700"/>
            <a:ext cx="10210800" cy="780309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5899ECF-219A-C5C7-80F2-CE9DD3ADC122}"/>
              </a:ext>
            </a:extLst>
          </p:cNvPr>
          <p:cNvSpPr/>
          <p:nvPr/>
        </p:nvSpPr>
        <p:spPr>
          <a:xfrm>
            <a:off x="7826829" y="6819900"/>
            <a:ext cx="131717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204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B188B5-1E6E-9160-FFA8-1F6B7CB53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2837543"/>
            <a:ext cx="4855222" cy="2438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F6553B-1023-1B6D-A835-0D79AF451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486" y="2837543"/>
            <a:ext cx="3776869" cy="190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FA400A-B8B5-83B3-7238-B83D697C57CB}"/>
              </a:ext>
            </a:extLst>
          </p:cNvPr>
          <p:cNvSpPr txBox="1"/>
          <p:nvPr/>
        </p:nvSpPr>
        <p:spPr>
          <a:xfrm>
            <a:off x="3733800" y="1204632"/>
            <a:ext cx="13478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텍스트파일에 한글이 있으면 어떻게 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0FD798C-49ED-D01A-FF7E-3F9DE2FF6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781300"/>
            <a:ext cx="13514696" cy="259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F6AFE8-C396-FF1A-6451-19A9CAB1CDBF}"/>
              </a:ext>
            </a:extLst>
          </p:cNvPr>
          <p:cNvSpPr txBox="1"/>
          <p:nvPr/>
        </p:nvSpPr>
        <p:spPr>
          <a:xfrm>
            <a:off x="3886200" y="6210300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한글은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 유니코드를 사용한다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AE3EE00-181E-3E15-E39F-D46245B6D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514" y="5237843"/>
            <a:ext cx="1351469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4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4AD66A-1431-81A5-C485-5B5EE9D88CD9}"/>
              </a:ext>
            </a:extLst>
          </p:cNvPr>
          <p:cNvSpPr txBox="1"/>
          <p:nvPr/>
        </p:nvSpPr>
        <p:spPr>
          <a:xfrm>
            <a:off x="3048000" y="4000500"/>
            <a:ext cx="1363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기반 입출력 스트림을 사용하면 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0991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DD77E04-6E0A-113A-8B50-2F0D213B1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62100"/>
            <a:ext cx="15025836" cy="6324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88AD3F-0A4F-B617-5D69-BCD02042E948}"/>
              </a:ext>
            </a:extLst>
          </p:cNvPr>
          <p:cNvSpPr txBox="1"/>
          <p:nvPr/>
        </p:nvSpPr>
        <p:spPr>
          <a:xfrm>
            <a:off x="762000" y="329604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FileOutputStream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 예제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399CD4-03E0-2E83-8173-848FB14CF325}"/>
              </a:ext>
            </a:extLst>
          </p:cNvPr>
          <p:cNvSpPr/>
          <p:nvPr/>
        </p:nvSpPr>
        <p:spPr>
          <a:xfrm>
            <a:off x="3733800" y="4533900"/>
            <a:ext cx="1447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32ECF1-4D2A-58ED-74B9-781946710DCF}"/>
              </a:ext>
            </a:extLst>
          </p:cNvPr>
          <p:cNvSpPr/>
          <p:nvPr/>
        </p:nvSpPr>
        <p:spPr>
          <a:xfrm>
            <a:off x="8915400" y="4488543"/>
            <a:ext cx="2819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FDA891A-69C5-B9EC-35D4-0B9F77865DCA}"/>
              </a:ext>
            </a:extLst>
          </p:cNvPr>
          <p:cNvCxnSpPr>
            <a:cxnSpLocks/>
          </p:cNvCxnSpPr>
          <p:nvPr/>
        </p:nvCxnSpPr>
        <p:spPr>
          <a:xfrm>
            <a:off x="10363200" y="5143500"/>
            <a:ext cx="1066800" cy="660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659B4E-EC4C-C0EF-3689-E85887FEB6C0}"/>
              </a:ext>
            </a:extLst>
          </p:cNvPr>
          <p:cNvSpPr txBox="1"/>
          <p:nvPr/>
        </p:nvSpPr>
        <p:spPr>
          <a:xfrm>
            <a:off x="11506200" y="5499642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넘겨줘야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C07AA-4519-0F4F-BD8D-4D7191B5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86" y="8039100"/>
            <a:ext cx="4964186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40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CFECC8E-077E-192F-8168-FE5A1D129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38300"/>
            <a:ext cx="14673410" cy="5791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C73D929-C88F-513D-0486-C18214676825}"/>
              </a:ext>
            </a:extLst>
          </p:cNvPr>
          <p:cNvCxnSpPr>
            <a:cxnSpLocks/>
          </p:cNvCxnSpPr>
          <p:nvPr/>
        </p:nvCxnSpPr>
        <p:spPr>
          <a:xfrm flipH="1">
            <a:off x="12954000" y="3732431"/>
            <a:ext cx="838200" cy="1334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4B6D50-DB97-F8B2-5B68-020C110A2151}"/>
              </a:ext>
            </a:extLst>
          </p:cNvPr>
          <p:cNvSpPr/>
          <p:nvPr/>
        </p:nvSpPr>
        <p:spPr>
          <a:xfrm>
            <a:off x="13073210" y="3275231"/>
            <a:ext cx="155719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2BB848-BE50-697B-873A-9160BEA3AB6C}"/>
              </a:ext>
            </a:extLst>
          </p:cNvPr>
          <p:cNvSpPr txBox="1"/>
          <p:nvPr/>
        </p:nvSpPr>
        <p:spPr>
          <a:xfrm>
            <a:off x="10591800" y="51435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 append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주면 기존 내용을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이어붙인다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2921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CAB82E4-9461-C08B-9F2B-A0FE4CC8F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19300"/>
            <a:ext cx="4061363" cy="2057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A27BC0-5D81-043E-1C9B-BBD8904CF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14086"/>
            <a:ext cx="13740045" cy="42960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A381ED6-8B90-2798-EDBC-07641F27291E}"/>
              </a:ext>
            </a:extLst>
          </p:cNvPr>
          <p:cNvSpPr/>
          <p:nvPr/>
        </p:nvSpPr>
        <p:spPr>
          <a:xfrm>
            <a:off x="15392400" y="1257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0B48AFB-0111-0CEF-AC72-74CEBDF2809B}"/>
              </a:ext>
            </a:extLst>
          </p:cNvPr>
          <p:cNvCxnSpPr>
            <a:cxnSpLocks/>
          </p:cNvCxnSpPr>
          <p:nvPr/>
        </p:nvCxnSpPr>
        <p:spPr>
          <a:xfrm flipH="1">
            <a:off x="15925800" y="1714500"/>
            <a:ext cx="685800" cy="990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4B5AFF-469B-392E-1F28-2F754162E183}"/>
              </a:ext>
            </a:extLst>
          </p:cNvPr>
          <p:cNvSpPr txBox="1"/>
          <p:nvPr/>
        </p:nvSpPr>
        <p:spPr>
          <a:xfrm>
            <a:off x="12420600" y="2839134"/>
            <a:ext cx="4900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없는 파일명을 쓴다면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BD42DC9-D177-9501-FD03-DDAAB6DE8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857562"/>
            <a:ext cx="11345041" cy="49341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F7974A-2843-44F2-F4E2-23080B171E42}"/>
              </a:ext>
            </a:extLst>
          </p:cNvPr>
          <p:cNvSpPr txBox="1"/>
          <p:nvPr/>
        </p:nvSpPr>
        <p:spPr>
          <a:xfrm>
            <a:off x="6400800" y="65151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파일명으로 파일을 새로 만들어준다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33F0424-88A6-7EE0-C6F0-F9BB3C8DB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01" y="4720219"/>
            <a:ext cx="16252699" cy="520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5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39856AD-3949-5303-B24B-2B5429390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6700"/>
            <a:ext cx="14160280" cy="8077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5B52A7A-A106-1A74-E26B-F314A81ED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4200" y="2641600"/>
            <a:ext cx="3508020" cy="25146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39CD1E7-E008-DC73-18E8-72E0E9852195}"/>
              </a:ext>
            </a:extLst>
          </p:cNvPr>
          <p:cNvCxnSpPr>
            <a:cxnSpLocks/>
          </p:cNvCxnSpPr>
          <p:nvPr/>
        </p:nvCxnSpPr>
        <p:spPr>
          <a:xfrm>
            <a:off x="6172200" y="4229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92FFB7-4811-9AE8-9FD1-8164F20C3204}"/>
              </a:ext>
            </a:extLst>
          </p:cNvPr>
          <p:cNvSpPr/>
          <p:nvPr/>
        </p:nvSpPr>
        <p:spPr>
          <a:xfrm>
            <a:off x="3581400" y="3924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D528D-A493-BF78-4262-65950592FA50}"/>
              </a:ext>
            </a:extLst>
          </p:cNvPr>
          <p:cNvSpPr txBox="1"/>
          <p:nvPr/>
        </p:nvSpPr>
        <p:spPr>
          <a:xfrm>
            <a:off x="7315200" y="39243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단위이기에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42EBF2C-9833-8C50-F5F2-CB7E61478D60}"/>
              </a:ext>
            </a:extLst>
          </p:cNvPr>
          <p:cNvCxnSpPr>
            <a:cxnSpLocks/>
          </p:cNvCxnSpPr>
          <p:nvPr/>
        </p:nvCxnSpPr>
        <p:spPr>
          <a:xfrm>
            <a:off x="6172200" y="510745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870231-0772-19D0-EF13-8C97F8514E8B}"/>
              </a:ext>
            </a:extLst>
          </p:cNvPr>
          <p:cNvSpPr txBox="1"/>
          <p:nvPr/>
        </p:nvSpPr>
        <p:spPr>
          <a:xfrm>
            <a:off x="7315200" y="4802653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타입으로 바꿔서 들어간다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0822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BB5955-2ADD-2FFF-E51D-22D1EA7EBAAD}"/>
              </a:ext>
            </a:extLst>
          </p:cNvPr>
          <p:cNvSpPr txBox="1"/>
          <p:nvPr/>
        </p:nvSpPr>
        <p:spPr>
          <a:xfrm>
            <a:off x="685800" y="4953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바이트기반의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6AA12-2388-D95A-FADA-E7A8A47A7AF9}"/>
              </a:ext>
            </a:extLst>
          </p:cNvPr>
          <p:cNvSpPr txBox="1"/>
          <p:nvPr/>
        </p:nvSpPr>
        <p:spPr>
          <a:xfrm>
            <a:off x="2971800" y="40767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FilterInputStream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E98462-F8B8-9C8A-A74F-D05AAF50DC00}"/>
              </a:ext>
            </a:extLst>
          </p:cNvPr>
          <p:cNvSpPr txBox="1"/>
          <p:nvPr/>
        </p:nvSpPr>
        <p:spPr>
          <a:xfrm>
            <a:off x="9753600" y="40767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FilterOutputStream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F39D3ED7-603C-2E97-7B42-177882578F38}"/>
              </a:ext>
            </a:extLst>
          </p:cNvPr>
          <p:cNvGrpSpPr/>
          <p:nvPr/>
        </p:nvGrpSpPr>
        <p:grpSpPr>
          <a:xfrm rot="5400000">
            <a:off x="4935401" y="5591495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9F0123ED-CFA2-4361-89A1-2299F3659FE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824FD0DE-FEC5-4DC9-796B-7699DB49A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F22C35BC-2B6B-E063-13C3-B08127159F1F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8C02370F-3C75-7C79-FB3E-303CCDF23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AD7E5D89-A54C-7B46-B0A9-0EF45D35E02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2E0D9C14-494C-1DF7-1EAC-E448D95AAA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E32C8F39-426E-1B52-9E53-434FEF900743}"/>
              </a:ext>
            </a:extLst>
          </p:cNvPr>
          <p:cNvGrpSpPr/>
          <p:nvPr/>
        </p:nvGrpSpPr>
        <p:grpSpPr>
          <a:xfrm rot="5400000">
            <a:off x="12048806" y="5660009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EEADA361-81B7-6E09-6076-4983F9F8615B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AD5AD14F-E19E-F21F-6A00-ADE3D4FDD6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900DF0DE-04EA-F03E-E036-E12D2194AEF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E877B310-7866-FD1E-3651-25525D34EE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816BFF5B-882C-F3EC-0E9E-3CE36610A85A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5241C309-72E9-EB39-C974-F974633C2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4AF22B1-0A91-3B3B-E26D-D4CAE2C5C189}"/>
              </a:ext>
            </a:extLst>
          </p:cNvPr>
          <p:cNvSpPr txBox="1"/>
          <p:nvPr/>
        </p:nvSpPr>
        <p:spPr>
          <a:xfrm>
            <a:off x="3213510" y="67437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119D85-1BB1-823A-8C2D-508A6FD42E1E}"/>
              </a:ext>
            </a:extLst>
          </p:cNvPr>
          <p:cNvSpPr txBox="1"/>
          <p:nvPr/>
        </p:nvSpPr>
        <p:spPr>
          <a:xfrm>
            <a:off x="3543300" y="1745709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3" name="그룹 1008">
            <a:extLst>
              <a:ext uri="{FF2B5EF4-FFF2-40B4-BE49-F238E27FC236}">
                <a16:creationId xmlns:a16="http://schemas.microsoft.com/office/drawing/2014/main" id="{89BA85CF-EF8D-BFDC-C1BF-B9218654BA4F}"/>
              </a:ext>
            </a:extLst>
          </p:cNvPr>
          <p:cNvGrpSpPr/>
          <p:nvPr/>
        </p:nvGrpSpPr>
        <p:grpSpPr>
          <a:xfrm rot="5400000">
            <a:off x="4935401" y="3208095"/>
            <a:ext cx="720996" cy="587007"/>
            <a:chOff x="9011713" y="5350533"/>
            <a:chExt cx="720996" cy="587007"/>
          </a:xfrm>
        </p:grpSpPr>
        <p:grpSp>
          <p:nvGrpSpPr>
            <p:cNvPr id="24" name="그룹 1009">
              <a:extLst>
                <a:ext uri="{FF2B5EF4-FFF2-40B4-BE49-F238E27FC236}">
                  <a16:creationId xmlns:a16="http://schemas.microsoft.com/office/drawing/2014/main" id="{E54DA61C-9009-639E-AB61-2C62688EEAD9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id="{46EF24E0-CE31-3771-5B58-9E735B779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id="{0CED8284-C1BC-4409-87FA-A246802C2F25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id="{FCBC3F1D-4991-C9DC-81EF-0D206843D7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id="{2F800E3C-B9D3-A5CF-23AC-D7A9B0DDBEDC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id="{2ADE9FD6-FEA9-E653-A23D-44942DD40E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CF9AA2B-6400-75B9-9783-7C7A66E1E3E9}"/>
              </a:ext>
            </a:extLst>
          </p:cNvPr>
          <p:cNvSpPr txBox="1"/>
          <p:nvPr/>
        </p:nvSpPr>
        <p:spPr>
          <a:xfrm>
            <a:off x="10504304" y="1745709"/>
            <a:ext cx="5192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1" name="그룹 1008">
            <a:extLst>
              <a:ext uri="{FF2B5EF4-FFF2-40B4-BE49-F238E27FC236}">
                <a16:creationId xmlns:a16="http://schemas.microsoft.com/office/drawing/2014/main" id="{E37D11F1-ACFB-CA70-465D-81444ECCD837}"/>
              </a:ext>
            </a:extLst>
          </p:cNvPr>
          <p:cNvGrpSpPr/>
          <p:nvPr/>
        </p:nvGrpSpPr>
        <p:grpSpPr>
          <a:xfrm rot="5400000">
            <a:off x="12044598" y="3097880"/>
            <a:ext cx="720996" cy="587007"/>
            <a:chOff x="9011713" y="5350533"/>
            <a:chExt cx="720996" cy="587007"/>
          </a:xfrm>
        </p:grpSpPr>
        <p:grpSp>
          <p:nvGrpSpPr>
            <p:cNvPr id="32" name="그룹 1009">
              <a:extLst>
                <a:ext uri="{FF2B5EF4-FFF2-40B4-BE49-F238E27FC236}">
                  <a16:creationId xmlns:a16="http://schemas.microsoft.com/office/drawing/2014/main" id="{323F5164-D3CB-1817-11ED-2E73B1A9616B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7" name="Object 29">
                <a:extLst>
                  <a:ext uri="{FF2B5EF4-FFF2-40B4-BE49-F238E27FC236}">
                    <a16:creationId xmlns:a16="http://schemas.microsoft.com/office/drawing/2014/main" id="{8A75F24B-CBC2-A679-8023-A0BC0136A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3" name="그룹 1010">
              <a:extLst>
                <a:ext uri="{FF2B5EF4-FFF2-40B4-BE49-F238E27FC236}">
                  <a16:creationId xmlns:a16="http://schemas.microsoft.com/office/drawing/2014/main" id="{8CEBF8C7-C340-EC7C-215D-A5385045BDE0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6" name="Object 32">
                <a:extLst>
                  <a:ext uri="{FF2B5EF4-FFF2-40B4-BE49-F238E27FC236}">
                    <a16:creationId xmlns:a16="http://schemas.microsoft.com/office/drawing/2014/main" id="{CDB6F6D1-6D79-F959-519A-848748FFC7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4" name="그룹 1011">
              <a:extLst>
                <a:ext uri="{FF2B5EF4-FFF2-40B4-BE49-F238E27FC236}">
                  <a16:creationId xmlns:a16="http://schemas.microsoft.com/office/drawing/2014/main" id="{530BFFB8-D056-C504-F62F-706FEC47DBA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5" name="Object 35">
                <a:extLst>
                  <a:ext uri="{FF2B5EF4-FFF2-40B4-BE49-F238E27FC236}">
                    <a16:creationId xmlns:a16="http://schemas.microsoft.com/office/drawing/2014/main" id="{35CBD28E-A2C4-BE71-7EBD-43F504D91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81EBDF-8DD3-F094-AC12-01C17C580882}"/>
              </a:ext>
            </a:extLst>
          </p:cNvPr>
          <p:cNvSpPr txBox="1"/>
          <p:nvPr/>
        </p:nvSpPr>
        <p:spPr>
          <a:xfrm>
            <a:off x="10363200" y="67437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3618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5918B9-4306-CF84-959F-3FBDC5BB906D}"/>
              </a:ext>
            </a:extLst>
          </p:cNvPr>
          <p:cNvSpPr txBox="1"/>
          <p:nvPr/>
        </p:nvSpPr>
        <p:spPr>
          <a:xfrm>
            <a:off x="685800" y="495300"/>
            <a:ext cx="131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BufferedInputStream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BufferedOutputStream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73C9BD-D1AC-B66C-7670-4C56EFDA927F}"/>
              </a:ext>
            </a:extLst>
          </p:cNvPr>
          <p:cNvSpPr txBox="1"/>
          <p:nvPr/>
        </p:nvSpPr>
        <p:spPr>
          <a:xfrm>
            <a:off x="1752600" y="1485900"/>
            <a:ext cx="1242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 스트림은 혼자서 입출력을 할 수 없다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버퍼는 입출력의 성능을 높여주는 기능을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0CC8996-59E8-457A-82F2-7EA9711C00D0}"/>
              </a:ext>
            </a:extLst>
          </p:cNvPr>
          <p:cNvCxnSpPr>
            <a:cxnSpLocks/>
          </p:cNvCxnSpPr>
          <p:nvPr/>
        </p:nvCxnSpPr>
        <p:spPr>
          <a:xfrm flipH="1" flipV="1">
            <a:off x="6949281" y="5396789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11A787-6924-713F-B35C-416F8FE817F9}"/>
              </a:ext>
            </a:extLst>
          </p:cNvPr>
          <p:cNvCxnSpPr>
            <a:cxnSpLocks/>
          </p:cNvCxnSpPr>
          <p:nvPr/>
        </p:nvCxnSpPr>
        <p:spPr>
          <a:xfrm flipH="1" flipV="1">
            <a:off x="6949281" y="6231677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005E0A1-23E2-4729-E870-C82AD9916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039" y="5058559"/>
            <a:ext cx="1670268" cy="26724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14EDD5-5BDC-0351-63E0-A63EDD93B1FE}"/>
              </a:ext>
            </a:extLst>
          </p:cNvPr>
          <p:cNvSpPr txBox="1"/>
          <p:nvPr/>
        </p:nvSpPr>
        <p:spPr>
          <a:xfrm>
            <a:off x="7128529" y="5461946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D2E99F86-AA48-06A0-627D-4C2A3CAA30F2}"/>
              </a:ext>
            </a:extLst>
          </p:cNvPr>
          <p:cNvGrpSpPr/>
          <p:nvPr/>
        </p:nvGrpSpPr>
        <p:grpSpPr>
          <a:xfrm>
            <a:off x="11788475" y="5522385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F46AE76E-7951-504C-4D8A-DAAD2524C436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1C5396A9-351A-2086-975B-C94D5CACB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AACD3ACD-3C69-4E31-F641-075512DED21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F8D68833-669B-1688-1ADE-56253A1B54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622A907A-AC20-A252-167B-D31AC0931A8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0C0C62C0-F52E-D212-38F1-5A9CACC89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A9D3DCFF-8B7C-0245-B50B-3ACB3CAD5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41" y="4816621"/>
            <a:ext cx="3934313" cy="30607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5F57FB8-305E-F9C7-4279-0C52191325BE}"/>
              </a:ext>
            </a:extLst>
          </p:cNvPr>
          <p:cNvSpPr txBox="1"/>
          <p:nvPr/>
        </p:nvSpPr>
        <p:spPr>
          <a:xfrm>
            <a:off x="12161362" y="4204697"/>
            <a:ext cx="3183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기록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하는중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89A51FF-89EC-A2D6-93F4-15E56E6EA088}"/>
              </a:ext>
            </a:extLst>
          </p:cNvPr>
          <p:cNvCxnSpPr>
            <a:cxnSpLocks/>
          </p:cNvCxnSpPr>
          <p:nvPr/>
        </p:nvCxnSpPr>
        <p:spPr>
          <a:xfrm flipH="1" flipV="1">
            <a:off x="6946871" y="6896100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050455-2819-CF59-EA05-438640563DDB}"/>
              </a:ext>
            </a:extLst>
          </p:cNvPr>
          <p:cNvCxnSpPr>
            <a:cxnSpLocks/>
          </p:cNvCxnSpPr>
          <p:nvPr/>
        </p:nvCxnSpPr>
        <p:spPr>
          <a:xfrm flipH="1" flipV="1">
            <a:off x="6946871" y="7730988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F67CA1E-BD18-1110-B4B4-1A748B79E0E9}"/>
              </a:ext>
            </a:extLst>
          </p:cNvPr>
          <p:cNvSpPr txBox="1"/>
          <p:nvPr/>
        </p:nvSpPr>
        <p:spPr>
          <a:xfrm>
            <a:off x="7126119" y="6961257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22" name="그룹 1008">
            <a:extLst>
              <a:ext uri="{FF2B5EF4-FFF2-40B4-BE49-F238E27FC236}">
                <a16:creationId xmlns:a16="http://schemas.microsoft.com/office/drawing/2014/main" id="{7E7AE44A-99B3-E606-EF47-212040242C38}"/>
              </a:ext>
            </a:extLst>
          </p:cNvPr>
          <p:cNvGrpSpPr/>
          <p:nvPr/>
        </p:nvGrpSpPr>
        <p:grpSpPr>
          <a:xfrm rot="10800000">
            <a:off x="5997275" y="7071092"/>
            <a:ext cx="720996" cy="587007"/>
            <a:chOff x="9011713" y="5350533"/>
            <a:chExt cx="720996" cy="587007"/>
          </a:xfrm>
        </p:grpSpPr>
        <p:grpSp>
          <p:nvGrpSpPr>
            <p:cNvPr id="23" name="그룹 1009">
              <a:extLst>
                <a:ext uri="{FF2B5EF4-FFF2-40B4-BE49-F238E27FC236}">
                  <a16:creationId xmlns:a16="http://schemas.microsoft.com/office/drawing/2014/main" id="{B5F2A10F-4AF0-01EE-9510-97401C53DB3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8" name="Object 29">
                <a:extLst>
                  <a:ext uri="{FF2B5EF4-FFF2-40B4-BE49-F238E27FC236}">
                    <a16:creationId xmlns:a16="http://schemas.microsoft.com/office/drawing/2014/main" id="{F74630C9-32F3-5278-9F33-C86637499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4" name="그룹 1010">
              <a:extLst>
                <a:ext uri="{FF2B5EF4-FFF2-40B4-BE49-F238E27FC236}">
                  <a16:creationId xmlns:a16="http://schemas.microsoft.com/office/drawing/2014/main" id="{B871E0D2-A3B6-4A0D-549A-6C4981A21D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7" name="Object 32">
                <a:extLst>
                  <a:ext uri="{FF2B5EF4-FFF2-40B4-BE49-F238E27FC236}">
                    <a16:creationId xmlns:a16="http://schemas.microsoft.com/office/drawing/2014/main" id="{827699B1-2B64-8378-3DCC-5FCE39355B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1">
              <a:extLst>
                <a:ext uri="{FF2B5EF4-FFF2-40B4-BE49-F238E27FC236}">
                  <a16:creationId xmlns:a16="http://schemas.microsoft.com/office/drawing/2014/main" id="{7B2B983C-9AFA-0E4E-4E9B-A4ABE8FBF91E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6" name="Object 35">
                <a:extLst>
                  <a:ext uri="{FF2B5EF4-FFF2-40B4-BE49-F238E27FC236}">
                    <a16:creationId xmlns:a16="http://schemas.microsoft.com/office/drawing/2014/main" id="{633EFC1A-B52D-CBFA-04F7-B39571E2D1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780A5B5-FA1B-4C47-307A-878F44BE9EDF}"/>
              </a:ext>
            </a:extLst>
          </p:cNvPr>
          <p:cNvSpPr txBox="1"/>
          <p:nvPr/>
        </p:nvSpPr>
        <p:spPr>
          <a:xfrm>
            <a:off x="5026656" y="3850806"/>
            <a:ext cx="5086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왜이렇게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느려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기다려야 하네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9E2798-FA4E-3490-ECF1-C6343816F48A}"/>
              </a:ext>
            </a:extLst>
          </p:cNvPr>
          <p:cNvSpPr txBox="1"/>
          <p:nvPr/>
        </p:nvSpPr>
        <p:spPr>
          <a:xfrm>
            <a:off x="11788475" y="8041468"/>
            <a:ext cx="4524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내용을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가져오는중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7A76A4-1AFB-88E6-000D-22012547C179}"/>
              </a:ext>
            </a:extLst>
          </p:cNvPr>
          <p:cNvSpPr txBox="1"/>
          <p:nvPr/>
        </p:nvSpPr>
        <p:spPr>
          <a:xfrm>
            <a:off x="4454788" y="8125523"/>
            <a:ext cx="5086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빨리빨리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안주냐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241914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1" grpId="0"/>
      <p:bldP spid="30" grpId="0"/>
      <p:bldP spid="31" grpId="0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A45ACF4-01FD-89DF-A861-B572CBFC3D23}"/>
              </a:ext>
            </a:extLst>
          </p:cNvPr>
          <p:cNvCxnSpPr>
            <a:cxnSpLocks/>
          </p:cNvCxnSpPr>
          <p:nvPr/>
        </p:nvCxnSpPr>
        <p:spPr>
          <a:xfrm flipH="1" flipV="1">
            <a:off x="9982200" y="3325905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F6CCF51-AE3D-F178-19FE-F9E6CCDC4D52}"/>
              </a:ext>
            </a:extLst>
          </p:cNvPr>
          <p:cNvCxnSpPr>
            <a:cxnSpLocks/>
          </p:cNvCxnSpPr>
          <p:nvPr/>
        </p:nvCxnSpPr>
        <p:spPr>
          <a:xfrm flipH="1" flipV="1">
            <a:off x="9982200" y="4160793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38FD5A6-6D05-FB95-A006-A9674A85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1810" y="3179281"/>
            <a:ext cx="1670268" cy="2672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1B80AA-FE55-5F36-7AB2-931B6700D4A5}"/>
              </a:ext>
            </a:extLst>
          </p:cNvPr>
          <p:cNvSpPr txBox="1"/>
          <p:nvPr/>
        </p:nvSpPr>
        <p:spPr>
          <a:xfrm>
            <a:off x="10161448" y="3391062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8" name="그룹 1008">
            <a:extLst>
              <a:ext uri="{FF2B5EF4-FFF2-40B4-BE49-F238E27FC236}">
                <a16:creationId xmlns:a16="http://schemas.microsoft.com/office/drawing/2014/main" id="{14DCEC38-6EDA-C493-85C8-53D13ACC3988}"/>
              </a:ext>
            </a:extLst>
          </p:cNvPr>
          <p:cNvGrpSpPr/>
          <p:nvPr/>
        </p:nvGrpSpPr>
        <p:grpSpPr>
          <a:xfrm>
            <a:off x="14800099" y="3451501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id="{3D614E4E-B55F-3481-C946-50438CFD56DF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id="{307AE893-98AE-12BF-80D8-4F708EA65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id="{FFB80909-3473-8B9F-EB63-2C9CB0747ADB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id="{B2E5A74B-707F-311C-745B-459D95D215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id="{397458D7-A9CA-1972-F2D1-AFEFA7F5EC28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id="{6F3C58F4-7AC2-91FC-AFDA-A1A7D9269D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2E4357BD-198D-19A0-F918-C1EF0F1A73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26" y="3002175"/>
            <a:ext cx="3934313" cy="3060762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90B6DA2-1E76-9601-48E2-A1C01D11B5CA}"/>
              </a:ext>
            </a:extLst>
          </p:cNvPr>
          <p:cNvCxnSpPr>
            <a:cxnSpLocks/>
          </p:cNvCxnSpPr>
          <p:nvPr/>
        </p:nvCxnSpPr>
        <p:spPr>
          <a:xfrm flipH="1" flipV="1">
            <a:off x="9979790" y="4825216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5D08316-9A6B-ABA9-9ED8-B08BA85866D7}"/>
              </a:ext>
            </a:extLst>
          </p:cNvPr>
          <p:cNvCxnSpPr>
            <a:cxnSpLocks/>
          </p:cNvCxnSpPr>
          <p:nvPr/>
        </p:nvCxnSpPr>
        <p:spPr>
          <a:xfrm flipH="1" flipV="1">
            <a:off x="9979790" y="5660104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011CDF-89EA-13EB-1B33-3B4EC56E1F44}"/>
              </a:ext>
            </a:extLst>
          </p:cNvPr>
          <p:cNvSpPr txBox="1"/>
          <p:nvPr/>
        </p:nvSpPr>
        <p:spPr>
          <a:xfrm>
            <a:off x="10159038" y="4890373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20" name="그룹 1008">
            <a:extLst>
              <a:ext uri="{FF2B5EF4-FFF2-40B4-BE49-F238E27FC236}">
                <a16:creationId xmlns:a16="http://schemas.microsoft.com/office/drawing/2014/main" id="{4D73177D-A542-0B94-D008-24F657E3FE64}"/>
              </a:ext>
            </a:extLst>
          </p:cNvPr>
          <p:cNvGrpSpPr/>
          <p:nvPr/>
        </p:nvGrpSpPr>
        <p:grpSpPr>
          <a:xfrm rot="10800000">
            <a:off x="9030194" y="5000208"/>
            <a:ext cx="720996" cy="587007"/>
            <a:chOff x="9011713" y="5350533"/>
            <a:chExt cx="720996" cy="587007"/>
          </a:xfrm>
        </p:grpSpPr>
        <p:grpSp>
          <p:nvGrpSpPr>
            <p:cNvPr id="21" name="그룹 1009">
              <a:extLst>
                <a:ext uri="{FF2B5EF4-FFF2-40B4-BE49-F238E27FC236}">
                  <a16:creationId xmlns:a16="http://schemas.microsoft.com/office/drawing/2014/main" id="{BFA9EB17-6DA2-071A-C094-2D40B2B9E957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6" name="Object 29">
                <a:extLst>
                  <a:ext uri="{FF2B5EF4-FFF2-40B4-BE49-F238E27FC236}">
                    <a16:creationId xmlns:a16="http://schemas.microsoft.com/office/drawing/2014/main" id="{C2969BEC-85E1-3716-6EE8-18A56C8F8E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2" name="그룹 1010">
              <a:extLst>
                <a:ext uri="{FF2B5EF4-FFF2-40B4-BE49-F238E27FC236}">
                  <a16:creationId xmlns:a16="http://schemas.microsoft.com/office/drawing/2014/main" id="{2C019A99-5FBA-6F44-541C-8BD783CAEE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5" name="Object 32">
                <a:extLst>
                  <a:ext uri="{FF2B5EF4-FFF2-40B4-BE49-F238E27FC236}">
                    <a16:creationId xmlns:a16="http://schemas.microsoft.com/office/drawing/2014/main" id="{8642C867-3E6F-E7F7-D375-564F5DE9C3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3" name="그룹 1011">
              <a:extLst>
                <a:ext uri="{FF2B5EF4-FFF2-40B4-BE49-F238E27FC236}">
                  <a16:creationId xmlns:a16="http://schemas.microsoft.com/office/drawing/2014/main" id="{D0C5E115-41DA-428F-7597-AE486BFD8802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4" name="Object 35">
                <a:extLst>
                  <a:ext uri="{FF2B5EF4-FFF2-40B4-BE49-F238E27FC236}">
                    <a16:creationId xmlns:a16="http://schemas.microsoft.com/office/drawing/2014/main" id="{B1D6D7C5-1439-C461-39D5-7BCDA892E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371F6B7-8AE2-F8D7-8AB1-18D88FA64836}"/>
              </a:ext>
            </a:extLst>
          </p:cNvPr>
          <p:cNvGrpSpPr/>
          <p:nvPr/>
        </p:nvGrpSpPr>
        <p:grpSpPr>
          <a:xfrm>
            <a:off x="5054550" y="3162910"/>
            <a:ext cx="3406223" cy="2688799"/>
            <a:chOff x="3276600" y="5735258"/>
            <a:chExt cx="2748642" cy="950084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40FFEE1-4B08-5EAB-3C6B-ED4398795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F2A108D-32C5-2723-42FA-96A3CC1B35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DFF5AB6-30B0-9145-029C-2C474F4F1E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864E4E0-1755-052E-E285-0BD320642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78DB31D-EB69-6DC5-3BDA-636BE1FA3B54}"/>
              </a:ext>
            </a:extLst>
          </p:cNvPr>
          <p:cNvSpPr txBox="1"/>
          <p:nvPr/>
        </p:nvSpPr>
        <p:spPr>
          <a:xfrm>
            <a:off x="5867400" y="2126328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1356E-871B-151B-4AED-CF5903225AEA}"/>
              </a:ext>
            </a:extLst>
          </p:cNvPr>
          <p:cNvSpPr txBox="1"/>
          <p:nvPr/>
        </p:nvSpPr>
        <p:spPr>
          <a:xfrm>
            <a:off x="5175600" y="3500702"/>
            <a:ext cx="3127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110110010110100111001010011101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A4D2DBE-A24E-91C9-A061-EF14DFF00C9F}"/>
              </a:ext>
            </a:extLst>
          </p:cNvPr>
          <p:cNvCxnSpPr>
            <a:cxnSpLocks/>
          </p:cNvCxnSpPr>
          <p:nvPr/>
        </p:nvCxnSpPr>
        <p:spPr>
          <a:xfrm>
            <a:off x="6553200" y="5598259"/>
            <a:ext cx="705909" cy="1374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16AC69C-363D-B57C-3300-77B7FB3EB8A8}"/>
              </a:ext>
            </a:extLst>
          </p:cNvPr>
          <p:cNvSpPr txBox="1"/>
          <p:nvPr/>
        </p:nvSpPr>
        <p:spPr>
          <a:xfrm>
            <a:off x="6958638" y="7093172"/>
            <a:ext cx="7290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CPU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다른 일을 하는 동안 파일과 주고 받은 데이터를 미리 쌓아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한번에 가져가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1" name="그룹 1008">
            <a:extLst>
              <a:ext uri="{FF2B5EF4-FFF2-40B4-BE49-F238E27FC236}">
                <a16:creationId xmlns:a16="http://schemas.microsoft.com/office/drawing/2014/main" id="{0E2B2680-5D57-9832-6BF0-601C2E139EA4}"/>
              </a:ext>
            </a:extLst>
          </p:cNvPr>
          <p:cNvGrpSpPr/>
          <p:nvPr/>
        </p:nvGrpSpPr>
        <p:grpSpPr>
          <a:xfrm>
            <a:off x="4137405" y="3486262"/>
            <a:ext cx="720996" cy="587007"/>
            <a:chOff x="9011713" y="5350533"/>
            <a:chExt cx="720996" cy="587007"/>
          </a:xfrm>
        </p:grpSpPr>
        <p:grpSp>
          <p:nvGrpSpPr>
            <p:cNvPr id="42" name="그룹 1009">
              <a:extLst>
                <a:ext uri="{FF2B5EF4-FFF2-40B4-BE49-F238E27FC236}">
                  <a16:creationId xmlns:a16="http://schemas.microsoft.com/office/drawing/2014/main" id="{CE37EC80-DC19-2701-0AE0-4AD2BF98DB0C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7" name="Object 29">
                <a:extLst>
                  <a:ext uri="{FF2B5EF4-FFF2-40B4-BE49-F238E27FC236}">
                    <a16:creationId xmlns:a16="http://schemas.microsoft.com/office/drawing/2014/main" id="{6A11BA13-B22F-7F7B-75DC-DC352ACE4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3" name="그룹 1010">
              <a:extLst>
                <a:ext uri="{FF2B5EF4-FFF2-40B4-BE49-F238E27FC236}">
                  <a16:creationId xmlns:a16="http://schemas.microsoft.com/office/drawing/2014/main" id="{C6608C85-8815-2557-11C5-540157E23516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6" name="Object 32">
                <a:extLst>
                  <a:ext uri="{FF2B5EF4-FFF2-40B4-BE49-F238E27FC236}">
                    <a16:creationId xmlns:a16="http://schemas.microsoft.com/office/drawing/2014/main" id="{384E89EE-2B70-5449-784A-3F376F48AD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4" name="그룹 1011">
              <a:extLst>
                <a:ext uri="{FF2B5EF4-FFF2-40B4-BE49-F238E27FC236}">
                  <a16:creationId xmlns:a16="http://schemas.microsoft.com/office/drawing/2014/main" id="{C7544BB0-F0F8-EDAD-D159-DFE820879720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5" name="Object 35">
                <a:extLst>
                  <a:ext uri="{FF2B5EF4-FFF2-40B4-BE49-F238E27FC236}">
                    <a16:creationId xmlns:a16="http://schemas.microsoft.com/office/drawing/2014/main" id="{3335C191-41A3-E956-2CDF-76F5ED0CA7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48" name="그룹 1008">
            <a:extLst>
              <a:ext uri="{FF2B5EF4-FFF2-40B4-BE49-F238E27FC236}">
                <a16:creationId xmlns:a16="http://schemas.microsoft.com/office/drawing/2014/main" id="{1BEF19DF-7EBD-6BF3-3BDD-CA4DEBB74E97}"/>
              </a:ext>
            </a:extLst>
          </p:cNvPr>
          <p:cNvGrpSpPr/>
          <p:nvPr/>
        </p:nvGrpSpPr>
        <p:grpSpPr>
          <a:xfrm rot="10800000">
            <a:off x="4103337" y="4924473"/>
            <a:ext cx="720996" cy="587007"/>
            <a:chOff x="9011713" y="5350533"/>
            <a:chExt cx="720996" cy="587007"/>
          </a:xfrm>
        </p:grpSpPr>
        <p:grpSp>
          <p:nvGrpSpPr>
            <p:cNvPr id="49" name="그룹 1009">
              <a:extLst>
                <a:ext uri="{FF2B5EF4-FFF2-40B4-BE49-F238E27FC236}">
                  <a16:creationId xmlns:a16="http://schemas.microsoft.com/office/drawing/2014/main" id="{2819E254-CEE9-D8BA-70FE-A74EEFC75588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54" name="Object 29">
                <a:extLst>
                  <a:ext uri="{FF2B5EF4-FFF2-40B4-BE49-F238E27FC236}">
                    <a16:creationId xmlns:a16="http://schemas.microsoft.com/office/drawing/2014/main" id="{D61D13BB-39FC-0971-5BB8-8C6A4BACA7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0" name="그룹 1010">
              <a:extLst>
                <a:ext uri="{FF2B5EF4-FFF2-40B4-BE49-F238E27FC236}">
                  <a16:creationId xmlns:a16="http://schemas.microsoft.com/office/drawing/2014/main" id="{DBE72524-FBA9-1EB7-5A3D-3A83191DCFD4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53" name="Object 32">
                <a:extLst>
                  <a:ext uri="{FF2B5EF4-FFF2-40B4-BE49-F238E27FC236}">
                    <a16:creationId xmlns:a16="http://schemas.microsoft.com/office/drawing/2014/main" id="{CE7D979E-25D5-3D9C-9716-7925AD2C0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1" name="그룹 1011">
              <a:extLst>
                <a:ext uri="{FF2B5EF4-FFF2-40B4-BE49-F238E27FC236}">
                  <a16:creationId xmlns:a16="http://schemas.microsoft.com/office/drawing/2014/main" id="{350E1B3B-EF49-C25A-1367-73451CE136F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52" name="Object 35">
                <a:extLst>
                  <a:ext uri="{FF2B5EF4-FFF2-40B4-BE49-F238E27FC236}">
                    <a16:creationId xmlns:a16="http://schemas.microsoft.com/office/drawing/2014/main" id="{C4EA11B7-CFFD-6F6C-209B-AAD255B6A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4174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39800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1723381" y="5295900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바이트스트림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F7CABCC-14D6-5D27-2CCF-2F9916B77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31563"/>
            <a:ext cx="13316533" cy="67190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977648-1AB3-BB65-ABBC-7CD80404632C}"/>
              </a:ext>
            </a:extLst>
          </p:cNvPr>
          <p:cNvSpPr txBox="1"/>
          <p:nvPr/>
        </p:nvSpPr>
        <p:spPr>
          <a:xfrm>
            <a:off x="685800" y="4953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BufferedInputStream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 예제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00B892E-448A-2527-D0FD-32645EC8C09C}"/>
              </a:ext>
            </a:extLst>
          </p:cNvPr>
          <p:cNvCxnSpPr>
            <a:cxnSpLocks/>
          </p:cNvCxnSpPr>
          <p:nvPr/>
        </p:nvCxnSpPr>
        <p:spPr>
          <a:xfrm>
            <a:off x="12173533" y="3810668"/>
            <a:ext cx="381000" cy="1028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125430-4F48-1F78-31CD-D623D4AD1C1F}"/>
              </a:ext>
            </a:extLst>
          </p:cNvPr>
          <p:cNvSpPr/>
          <p:nvPr/>
        </p:nvSpPr>
        <p:spPr>
          <a:xfrm>
            <a:off x="10725733" y="3353468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98FE8-F4A9-8664-859E-1D16BEF55878}"/>
              </a:ext>
            </a:extLst>
          </p:cNvPr>
          <p:cNvSpPr txBox="1"/>
          <p:nvPr/>
        </p:nvSpPr>
        <p:spPr>
          <a:xfrm>
            <a:off x="10268533" y="49911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두번째 매개변수로 버퍼의 사이즈를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지정할수도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8K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60DB3FE-B021-E655-CF56-45F6617885F9}"/>
              </a:ext>
            </a:extLst>
          </p:cNvPr>
          <p:cNvCxnSpPr>
            <a:cxnSpLocks/>
          </p:cNvCxnSpPr>
          <p:nvPr/>
        </p:nvCxnSpPr>
        <p:spPr>
          <a:xfrm>
            <a:off x="4357913" y="6820763"/>
            <a:ext cx="1395186" cy="456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243A11-4372-6FD5-7E69-0F416B5DBB73}"/>
              </a:ext>
            </a:extLst>
          </p:cNvPr>
          <p:cNvSpPr/>
          <p:nvPr/>
        </p:nvSpPr>
        <p:spPr>
          <a:xfrm>
            <a:off x="1099132" y="6516826"/>
            <a:ext cx="3244267" cy="607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FB26D6-1D1F-7D32-D34C-0DC7D3D9C616}"/>
              </a:ext>
            </a:extLst>
          </p:cNvPr>
          <p:cNvSpPr txBox="1"/>
          <p:nvPr/>
        </p:nvSpPr>
        <p:spPr>
          <a:xfrm>
            <a:off x="6115960" y="7124700"/>
            <a:ext cx="1107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FileInputStream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호출해준다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21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6F1B97-14EB-FB1B-1B2A-A90DDA8DEF23}"/>
              </a:ext>
            </a:extLst>
          </p:cNvPr>
          <p:cNvSpPr txBox="1"/>
          <p:nvPr/>
        </p:nvSpPr>
        <p:spPr>
          <a:xfrm>
            <a:off x="762000" y="342900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BufferedOutputStream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 예제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5CB556-A69F-9AF6-A9BB-8DB1FBD26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6" y="1331686"/>
            <a:ext cx="17799648" cy="533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6C0CEC-71BB-9A67-F8FC-7F1798122E14}"/>
              </a:ext>
            </a:extLst>
          </p:cNvPr>
          <p:cNvSpPr txBox="1"/>
          <p:nvPr/>
        </p:nvSpPr>
        <p:spPr>
          <a:xfrm>
            <a:off x="2286000" y="8039100"/>
            <a:ext cx="1531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바이트 스트림을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감싼것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이기에 사용방법에 차이가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4751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5C91E0E-4ECA-34C4-FFEE-7FF932DD7211}"/>
              </a:ext>
            </a:extLst>
          </p:cNvPr>
          <p:cNvCxnSpPr>
            <a:cxnSpLocks/>
          </p:cNvCxnSpPr>
          <p:nvPr/>
        </p:nvCxnSpPr>
        <p:spPr>
          <a:xfrm flipH="1" flipV="1">
            <a:off x="9790943" y="4238475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F18D769-B409-6D19-4FCB-3DA1DD09C7E3}"/>
              </a:ext>
            </a:extLst>
          </p:cNvPr>
          <p:cNvCxnSpPr>
            <a:cxnSpLocks/>
          </p:cNvCxnSpPr>
          <p:nvPr/>
        </p:nvCxnSpPr>
        <p:spPr>
          <a:xfrm flipH="1" flipV="1">
            <a:off x="9790943" y="5073363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0BA0589-58EF-C21C-E5B9-F3A20AAE8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1810" y="3179281"/>
            <a:ext cx="1670268" cy="2672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746482-B8ED-6DBD-CE8E-A31CFB369860}"/>
              </a:ext>
            </a:extLst>
          </p:cNvPr>
          <p:cNvSpPr txBox="1"/>
          <p:nvPr/>
        </p:nvSpPr>
        <p:spPr>
          <a:xfrm>
            <a:off x="9970191" y="4303632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8" name="그룹 1008">
            <a:extLst>
              <a:ext uri="{FF2B5EF4-FFF2-40B4-BE49-F238E27FC236}">
                <a16:creationId xmlns:a16="http://schemas.microsoft.com/office/drawing/2014/main" id="{4939C111-1EB4-AAA0-ACE1-628BE630806C}"/>
              </a:ext>
            </a:extLst>
          </p:cNvPr>
          <p:cNvGrpSpPr/>
          <p:nvPr/>
        </p:nvGrpSpPr>
        <p:grpSpPr>
          <a:xfrm>
            <a:off x="14630137" y="4364071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id="{B103D8F2-D1D6-E0F3-F5E7-C9DEA3606F81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id="{FCBE588B-0A86-F434-B108-943E4C82ED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id="{03146068-C782-C7B5-D961-B118BD454E31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id="{9B0E0D5B-4B83-EA1C-0B38-A47345D8E1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id="{A37DC8FA-E022-A6C0-123D-B6BBCF25171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id="{528AD74B-97DF-BCAC-538B-5689040437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A0F1CD3E-29E3-C715-D7FA-4C2CAD79E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2985115"/>
            <a:ext cx="3934313" cy="3060762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F8BC6191-4723-39E6-EA9C-52CC8C390706}"/>
              </a:ext>
            </a:extLst>
          </p:cNvPr>
          <p:cNvGrpSpPr/>
          <p:nvPr/>
        </p:nvGrpSpPr>
        <p:grpSpPr>
          <a:xfrm>
            <a:off x="5432977" y="3162910"/>
            <a:ext cx="3406223" cy="2688799"/>
            <a:chOff x="3276600" y="5735258"/>
            <a:chExt cx="2748642" cy="950084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9616935-B13A-4503-4BC3-2CBDA59F70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6B25BB3-819B-B0B3-EE48-C3624BCC31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486E00A-8C85-FA0F-47E0-37EBF51562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AC2A73F-2FFC-FCF3-22B0-7BC0BCEBF8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1F445E8-8F31-F78E-AF15-53EE5FDA7CE0}"/>
              </a:ext>
            </a:extLst>
          </p:cNvPr>
          <p:cNvSpPr txBox="1"/>
          <p:nvPr/>
        </p:nvSpPr>
        <p:spPr>
          <a:xfrm>
            <a:off x="6245827" y="2126328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8FD2C3-E0A3-C77B-ED56-D536F24AD294}"/>
              </a:ext>
            </a:extLst>
          </p:cNvPr>
          <p:cNvSpPr txBox="1"/>
          <p:nvPr/>
        </p:nvSpPr>
        <p:spPr>
          <a:xfrm>
            <a:off x="5554027" y="3500702"/>
            <a:ext cx="3127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110110010110100111001010011101</a:t>
            </a:r>
          </a:p>
        </p:txBody>
      </p:sp>
      <p:grpSp>
        <p:nvGrpSpPr>
          <p:cNvPr id="37" name="그룹 1008">
            <a:extLst>
              <a:ext uri="{FF2B5EF4-FFF2-40B4-BE49-F238E27FC236}">
                <a16:creationId xmlns:a16="http://schemas.microsoft.com/office/drawing/2014/main" id="{DF9C147E-149F-ABEA-2C4A-82FAED3FA470}"/>
              </a:ext>
            </a:extLst>
          </p:cNvPr>
          <p:cNvGrpSpPr/>
          <p:nvPr/>
        </p:nvGrpSpPr>
        <p:grpSpPr>
          <a:xfrm>
            <a:off x="4404019" y="4272946"/>
            <a:ext cx="720996" cy="587007"/>
            <a:chOff x="9011713" y="5350533"/>
            <a:chExt cx="720996" cy="587007"/>
          </a:xfrm>
        </p:grpSpPr>
        <p:grpSp>
          <p:nvGrpSpPr>
            <p:cNvPr id="38" name="그룹 1009">
              <a:extLst>
                <a:ext uri="{FF2B5EF4-FFF2-40B4-BE49-F238E27FC236}">
                  <a16:creationId xmlns:a16="http://schemas.microsoft.com/office/drawing/2014/main" id="{BD3E8A57-FBB3-04C7-5409-558DE30D78F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3" name="Object 29">
                <a:extLst>
                  <a:ext uri="{FF2B5EF4-FFF2-40B4-BE49-F238E27FC236}">
                    <a16:creationId xmlns:a16="http://schemas.microsoft.com/office/drawing/2014/main" id="{CECD1BCA-8699-F8E3-4136-E22688C209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9" name="그룹 1010">
              <a:extLst>
                <a:ext uri="{FF2B5EF4-FFF2-40B4-BE49-F238E27FC236}">
                  <a16:creationId xmlns:a16="http://schemas.microsoft.com/office/drawing/2014/main" id="{8FBA2CE0-E2CD-F240-8D43-7BD3E496884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2" name="Object 32">
                <a:extLst>
                  <a:ext uri="{FF2B5EF4-FFF2-40B4-BE49-F238E27FC236}">
                    <a16:creationId xmlns:a16="http://schemas.microsoft.com/office/drawing/2014/main" id="{98A0FC31-E97A-8E22-C393-B79240CBE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0" name="그룹 1011">
              <a:extLst>
                <a:ext uri="{FF2B5EF4-FFF2-40B4-BE49-F238E27FC236}">
                  <a16:creationId xmlns:a16="http://schemas.microsoft.com/office/drawing/2014/main" id="{7E3E5742-D5BB-89BF-7BA4-91A7044389B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1" name="Object 35">
                <a:extLst>
                  <a:ext uri="{FF2B5EF4-FFF2-40B4-BE49-F238E27FC236}">
                    <a16:creationId xmlns:a16="http://schemas.microsoft.com/office/drawing/2014/main" id="{E72F8305-12AF-3DDB-8253-DDE94B9A7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44" name="그룹 1008">
            <a:extLst>
              <a:ext uri="{FF2B5EF4-FFF2-40B4-BE49-F238E27FC236}">
                <a16:creationId xmlns:a16="http://schemas.microsoft.com/office/drawing/2014/main" id="{727D00EA-120D-3F22-909F-17987E6AD703}"/>
              </a:ext>
            </a:extLst>
          </p:cNvPr>
          <p:cNvGrpSpPr/>
          <p:nvPr/>
        </p:nvGrpSpPr>
        <p:grpSpPr>
          <a:xfrm>
            <a:off x="8954573" y="4396115"/>
            <a:ext cx="720996" cy="587007"/>
            <a:chOff x="9011713" y="5350533"/>
            <a:chExt cx="720996" cy="587007"/>
          </a:xfrm>
        </p:grpSpPr>
        <p:grpSp>
          <p:nvGrpSpPr>
            <p:cNvPr id="45" name="그룹 1009">
              <a:extLst>
                <a:ext uri="{FF2B5EF4-FFF2-40B4-BE49-F238E27FC236}">
                  <a16:creationId xmlns:a16="http://schemas.microsoft.com/office/drawing/2014/main" id="{723E798E-825B-CF9D-F9A7-42798915085B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50" name="Object 29">
                <a:extLst>
                  <a:ext uri="{FF2B5EF4-FFF2-40B4-BE49-F238E27FC236}">
                    <a16:creationId xmlns:a16="http://schemas.microsoft.com/office/drawing/2014/main" id="{8B500B76-4CA3-78AC-6034-5B57EE9407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6" name="그룹 1010">
              <a:extLst>
                <a:ext uri="{FF2B5EF4-FFF2-40B4-BE49-F238E27FC236}">
                  <a16:creationId xmlns:a16="http://schemas.microsoft.com/office/drawing/2014/main" id="{028784CC-6D39-B450-E3F2-1F4FD1430831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9" name="Object 32">
                <a:extLst>
                  <a:ext uri="{FF2B5EF4-FFF2-40B4-BE49-F238E27FC236}">
                    <a16:creationId xmlns:a16="http://schemas.microsoft.com/office/drawing/2014/main" id="{20AB0B88-3BA6-EF7C-2C5C-F4E3D1ED7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7" name="그룹 1011">
              <a:extLst>
                <a:ext uri="{FF2B5EF4-FFF2-40B4-BE49-F238E27FC236}">
                  <a16:creationId xmlns:a16="http://schemas.microsoft.com/office/drawing/2014/main" id="{30A2FE28-070E-AD90-58AC-E3E10FF9C34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8" name="Object 35">
                <a:extLst>
                  <a:ext uri="{FF2B5EF4-FFF2-40B4-BE49-F238E27FC236}">
                    <a16:creationId xmlns:a16="http://schemas.microsoft.com/office/drawing/2014/main" id="{F9C881E9-0EFF-2C74-6891-291665626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DE19AC2-F0B0-9996-172F-42876E2D657C}"/>
              </a:ext>
            </a:extLst>
          </p:cNvPr>
          <p:cNvSpPr txBox="1"/>
          <p:nvPr/>
        </p:nvSpPr>
        <p:spPr>
          <a:xfrm>
            <a:off x="2097516" y="6333174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버퍼로 데이터를 쌓는다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34201D-3343-610B-E103-99DCEFBE682F}"/>
              </a:ext>
            </a:extLst>
          </p:cNvPr>
          <p:cNvSpPr txBox="1"/>
          <p:nvPr/>
        </p:nvSpPr>
        <p:spPr>
          <a:xfrm>
            <a:off x="8173484" y="6056174"/>
            <a:ext cx="3878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버퍼가 가득차면 파일로 전송한다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6979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81B080B-75CC-56F7-DAFD-8E3B32B99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"/>
            <a:ext cx="13487400" cy="745276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3535342-890E-605D-924B-1B318F6B8665}"/>
              </a:ext>
            </a:extLst>
          </p:cNvPr>
          <p:cNvCxnSpPr>
            <a:cxnSpLocks/>
          </p:cNvCxnSpPr>
          <p:nvPr/>
        </p:nvCxnSpPr>
        <p:spPr>
          <a:xfrm>
            <a:off x="4876800" y="5829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F3346F-3628-5BD7-7532-938A6C67EC85}"/>
              </a:ext>
            </a:extLst>
          </p:cNvPr>
          <p:cNvSpPr/>
          <p:nvPr/>
        </p:nvSpPr>
        <p:spPr>
          <a:xfrm>
            <a:off x="1066800" y="5524500"/>
            <a:ext cx="3810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1D503A-8C08-3793-58D3-BF8FFE24519A}"/>
              </a:ext>
            </a:extLst>
          </p:cNvPr>
          <p:cNvSpPr txBox="1"/>
          <p:nvPr/>
        </p:nvSpPr>
        <p:spPr>
          <a:xfrm>
            <a:off x="6172200" y="55245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하지 않는다면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E7821B-5BFD-304F-3F29-06D3DE0A4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555" y="7590655"/>
            <a:ext cx="4723959" cy="2514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D9BC58-684C-C704-DEE6-C52F406F29C0}"/>
              </a:ext>
            </a:extLst>
          </p:cNvPr>
          <p:cNvSpPr txBox="1"/>
          <p:nvPr/>
        </p:nvSpPr>
        <p:spPr>
          <a:xfrm>
            <a:off x="6477000" y="8724900"/>
            <a:ext cx="1112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버퍼에만 쌓여 있고 파일로 전송을 하지 못했다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327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E2DB4C-43F7-17F4-EB20-86A4DF57EC84}"/>
              </a:ext>
            </a:extLst>
          </p:cNvPr>
          <p:cNvSpPr txBox="1"/>
          <p:nvPr/>
        </p:nvSpPr>
        <p:spPr>
          <a:xfrm>
            <a:off x="3048000" y="3467100"/>
            <a:ext cx="1242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BufferedOutputStream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내부에서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flush()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호출하여 버퍼가 다 차지 않아도 비워준다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7742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3B1340D-33F3-371D-8613-8683AB430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95300"/>
            <a:ext cx="15331439" cy="7391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2AD171B-419E-07A8-723D-7E4D4FCBDF9F}"/>
              </a:ext>
            </a:extLst>
          </p:cNvPr>
          <p:cNvCxnSpPr>
            <a:cxnSpLocks/>
          </p:cNvCxnSpPr>
          <p:nvPr/>
        </p:nvCxnSpPr>
        <p:spPr>
          <a:xfrm>
            <a:off x="4876800" y="6210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86DBED-C291-E878-9488-DB60EAED2C50}"/>
              </a:ext>
            </a:extLst>
          </p:cNvPr>
          <p:cNvSpPr/>
          <p:nvPr/>
        </p:nvSpPr>
        <p:spPr>
          <a:xfrm>
            <a:off x="2286000" y="5905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0BDB6-61C9-221E-C8FB-49CCA030E56D}"/>
              </a:ext>
            </a:extLst>
          </p:cNvPr>
          <p:cNvSpPr txBox="1"/>
          <p:nvPr/>
        </p:nvSpPr>
        <p:spPr>
          <a:xfrm>
            <a:off x="6172200" y="5905500"/>
            <a:ext cx="1028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FileOutputStream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flush()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호출하는 기능이 없기에 버퍼를 비우지 않는다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931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016F07-5E43-D848-FFFB-1F1258FC4388}"/>
              </a:ext>
            </a:extLst>
          </p:cNvPr>
          <p:cNvSpPr txBox="1"/>
          <p:nvPr/>
        </p:nvSpPr>
        <p:spPr>
          <a:xfrm>
            <a:off x="4114800" y="4229100"/>
            <a:ext cx="1043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외에도 많은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보조스트림이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1058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533400" y="381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157287" y="800100"/>
            <a:ext cx="1652111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original.txt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만들어 아무 내용이나 넣고 해당 파일을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FileInputStream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 내용을 읽어 콘솔창에 출력해보자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바이트기반 스트림이기에 한글은 쓰지 말자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물론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 단위로 계산하면 한글도 가능은 하나 난이도가 올라간다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파일의 경로는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우클릭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Properties -&gt; Location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복사하자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74F038-7D17-4F05-5831-9E732A033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48100"/>
            <a:ext cx="4486503" cy="610006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8CDF37E-F5CD-20C3-9352-05F0ED200BF0}"/>
              </a:ext>
            </a:extLst>
          </p:cNvPr>
          <p:cNvCxnSpPr>
            <a:cxnSpLocks/>
          </p:cNvCxnSpPr>
          <p:nvPr/>
        </p:nvCxnSpPr>
        <p:spPr>
          <a:xfrm>
            <a:off x="8382000" y="930101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9787B1-332E-4CFF-1F2D-7D60B503D1F7}"/>
              </a:ext>
            </a:extLst>
          </p:cNvPr>
          <p:cNvSpPr/>
          <p:nvPr/>
        </p:nvSpPr>
        <p:spPr>
          <a:xfrm>
            <a:off x="6955744" y="9096770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259E5-3E44-EF21-C8FD-899E34E417B2}"/>
              </a:ext>
            </a:extLst>
          </p:cNvPr>
          <p:cNvSpPr txBox="1"/>
          <p:nvPr/>
        </p:nvSpPr>
        <p:spPr>
          <a:xfrm>
            <a:off x="9637486" y="9002204"/>
            <a:ext cx="605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확장자를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적어줘야한다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01EEA91-8859-0CA6-5CDE-FF67E9E90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" y="3993009"/>
            <a:ext cx="5823287" cy="337662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7302C8-CD1F-58C0-3753-0C919E73159A}"/>
              </a:ext>
            </a:extLst>
          </p:cNvPr>
          <p:cNvSpPr/>
          <p:nvPr/>
        </p:nvSpPr>
        <p:spPr>
          <a:xfrm>
            <a:off x="1179058" y="4229333"/>
            <a:ext cx="725942" cy="320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9A7DCE-AE3F-A3D4-75CD-7810D20E8B2B}"/>
              </a:ext>
            </a:extLst>
          </p:cNvPr>
          <p:cNvSpPr/>
          <p:nvPr/>
        </p:nvSpPr>
        <p:spPr>
          <a:xfrm>
            <a:off x="4495800" y="7014262"/>
            <a:ext cx="725942" cy="320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155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257300"/>
            <a:ext cx="11050731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0800" y="1257300"/>
            <a:ext cx="11050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0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E7BB62-3A69-8D61-2029-8C35FAF88C23}"/>
              </a:ext>
            </a:extLst>
          </p:cNvPr>
          <p:cNvSpPr txBox="1"/>
          <p:nvPr/>
        </p:nvSpPr>
        <p:spPr>
          <a:xfrm>
            <a:off x="883443" y="571500"/>
            <a:ext cx="165211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original.txt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파일의 내용을 읽은 후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FileOutputStream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 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original_copy.txt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파일로 출력을 하여 파일을 복사해보자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original_copy.txt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파일이 존재하지 않아도 해당이름으로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</a:t>
            </a: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을하면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파일을 생성해준다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7590B5-C863-81C1-8745-434242FCC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467100"/>
            <a:ext cx="11797144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0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7696200" y="3009900"/>
            <a:ext cx="1905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I/O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5486400" y="4533900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 / Output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약자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6" name="Picture 2" descr="https://search.pstatic.net/common/?src=http%3A%2F%2Fshop1.phinf.naver.net%2F20230407_156%2F1680851079622nkFWr_JPEG%2F81986859343781772_1262867453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681602"/>
            <a:ext cx="38862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earch.pstatic.net/common/?src=http%3A%2F%2Fshop1.phinf.naver.net%2F20230414_148%2F1681433429315NNFA7_JPEG%2Fplus0_1000071974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921332"/>
            <a:ext cx="3655934" cy="365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482262" y="6667500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Scanner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482262" y="7812226"/>
            <a:ext cx="7686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System.out.println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723900"/>
            <a:ext cx="10760279" cy="7924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9200" y="723900"/>
            <a:ext cx="10760279" cy="79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1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FCFD7E-1F85-385E-4396-41BD1DCE415E}"/>
              </a:ext>
            </a:extLst>
          </p:cNvPr>
          <p:cNvSpPr txBox="1"/>
          <p:nvPr/>
        </p:nvSpPr>
        <p:spPr>
          <a:xfrm>
            <a:off x="685800" y="419100"/>
            <a:ext cx="165211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지금까지 바이트 기반으로 파일을 읽은 후 다른 이름으로 다시 출력하여 파일을 복사했다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파일들은 바이트 단위로 기록이 되기에  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소스코드는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그대로 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jpg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그림파일 역시 복사가 가능하다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그림 파일로 변경하여 복사가 되는지 실험해보자</a:t>
            </a:r>
            <a:endParaRPr lang="en-US" altLang="ko-KR" sz="40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589199"/>
            <a:ext cx="10925749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97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D29A58-633C-CA3B-D457-7BC6CD266C3F}"/>
              </a:ext>
            </a:extLst>
          </p:cNvPr>
          <p:cNvSpPr txBox="1"/>
          <p:nvPr/>
        </p:nvSpPr>
        <p:spPr>
          <a:xfrm>
            <a:off x="685800" y="419100"/>
            <a:ext cx="16521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 startAt="4"/>
            </a:pP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파일복사 프로그램의 성능 개선을 위해 입출력 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모두 </a:t>
            </a:r>
            <a:endParaRPr lang="en-US" altLang="ko-KR" sz="400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 보조 스트림을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적용해보자</a:t>
            </a:r>
            <a:endParaRPr lang="en-US" altLang="ko-KR" sz="40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47900"/>
            <a:ext cx="14085518" cy="6934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1600" y="2247900"/>
            <a:ext cx="14085518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6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문자스트림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571500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문자기반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스트림클래스의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관계도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2038675" y="1874862"/>
            <a:ext cx="4057323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2954436" y="2063958"/>
            <a:ext cx="330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Reader</a:t>
            </a:r>
          </a:p>
        </p:txBody>
      </p:sp>
      <p:grpSp>
        <p:nvGrpSpPr>
          <p:cNvPr id="17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3514406" y="3200209"/>
            <a:ext cx="720996" cy="587007"/>
            <a:chOff x="9011713" y="5350533"/>
            <a:chExt cx="720996" cy="587007"/>
          </a:xfrm>
        </p:grpSpPr>
        <p:grpSp>
          <p:nvGrpSpPr>
            <p:cNvPr id="18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3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2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1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6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8153400" y="1866900"/>
            <a:ext cx="4343398" cy="1114286"/>
            <a:chOff x="2803727" y="4828571"/>
            <a:chExt cx="3393622" cy="1114286"/>
          </a:xfrm>
        </p:grpSpPr>
        <p:pic>
          <p:nvPicPr>
            <p:cNvPr id="27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9337327" y="2044060"/>
            <a:ext cx="372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Writer</a:t>
            </a:r>
          </a:p>
        </p:txBody>
      </p:sp>
      <p:grpSp>
        <p:nvGrpSpPr>
          <p:cNvPr id="36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9629131" y="3192247"/>
            <a:ext cx="720996" cy="587007"/>
            <a:chOff x="9011713" y="5350533"/>
            <a:chExt cx="720996" cy="587007"/>
          </a:xfrm>
        </p:grpSpPr>
        <p:grpSp>
          <p:nvGrpSpPr>
            <p:cNvPr id="37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2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8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1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9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0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675720" y="8267700"/>
            <a:ext cx="15163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 기반 스트림과 크게 다르지 않다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52660DC-6640-F2D6-D63F-2D7D520AAFEB}"/>
              </a:ext>
            </a:extLst>
          </p:cNvPr>
          <p:cNvGraphicFramePr>
            <a:graphicFrameLocks noGrp="1"/>
          </p:cNvGraphicFramePr>
          <p:nvPr/>
        </p:nvGraphicFramePr>
        <p:xfrm>
          <a:off x="2932665" y="4716988"/>
          <a:ext cx="10058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475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2836664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441926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출력스트림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입출력 대상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solidFill>
                          <a:schemeClr val="tx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ByteArray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메모리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다른 프로세스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오디오 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94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6700"/>
            <a:ext cx="14078441" cy="7924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75" y="8420100"/>
            <a:ext cx="3095625" cy="1760814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382366" y="1866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71600" y="1562100"/>
            <a:ext cx="601076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77766" y="1562100"/>
            <a:ext cx="3666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기반 스트림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53649" y="8953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19199" y="8648700"/>
            <a:ext cx="3034449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549048" y="8648700"/>
            <a:ext cx="8852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바이트기반 스트림은 한글이 깨진다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9018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"/>
            <a:ext cx="17557162" cy="815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752600" y="8572500"/>
            <a:ext cx="8852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바이트기반 스트림과 사용법이 동일하다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3373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5300"/>
            <a:ext cx="12962291" cy="8991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20000" y="2938462"/>
            <a:ext cx="914400" cy="604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477000" y="2171700"/>
            <a:ext cx="25908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86800" y="3557587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버퍼역시 사용법이 동일하다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58252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057400" y="825669"/>
            <a:ext cx="1417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그동안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System.out.println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</a:p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Scanner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등을 이용해서 입출력을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했었는데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이것들은 스트림이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필요없는가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076700"/>
            <a:ext cx="11699724" cy="129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191000" y="6264176"/>
            <a:ext cx="1127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그동안 스트림을 알게 모르게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사용해온것이다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191000" y="7468969"/>
            <a:ext cx="1203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콘솔로 입출력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하는것을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표준 입출력 이라고 부른다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869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4364958" y="5254704"/>
            <a:ext cx="24593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28700" y="379452"/>
            <a:ext cx="464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스트림</a:t>
            </a:r>
            <a:endParaRPr lang="en-US" altLang="ko-KR" sz="66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574735" y="1487448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입출력을 위한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단방향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통로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4300"/>
            <a:ext cx="8646981" cy="297180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6705600" y="3703830"/>
            <a:ext cx="6705600" cy="830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448800" y="2824586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676900" y="6134100"/>
            <a:ext cx="7581900" cy="1216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467850" y="7514497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Picture 4" descr="https://search.pstatic.net/common/?src=http%3A%2F%2Fshop1.phinf.naver.net%2F20230414_148%2F1681433429315NNFA7_JPEG%2Fplus0_1000071974.jpg&amp;type=sc960_832">
            <a:extLst>
              <a:ext uri="{FF2B5EF4-FFF2-40B4-BE49-F238E27FC236}">
                <a16:creationId xmlns:a16="http://schemas.microsoft.com/office/drawing/2014/main" id="{AA161CF6-459B-F516-9673-56A05F035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0" y="1875862"/>
            <a:ext cx="3655934" cy="365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search.pstatic.net/common/?src=http%3A%2F%2Fshop1.phinf.naver.net%2F20230407_156%2F1680851079622nkFWr_JPEG%2F81986859343781772_1262867453.jpg&amp;type=sc960_832">
            <a:extLst>
              <a:ext uri="{FF2B5EF4-FFF2-40B4-BE49-F238E27FC236}">
                <a16:creationId xmlns:a16="http://schemas.microsoft.com/office/drawing/2014/main" id="{DC29E2C8-B63D-DDB4-A936-D91967A5C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00" y="5731329"/>
            <a:ext cx="3239332" cy="323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69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369255" y="1333500"/>
            <a:ext cx="1691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value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이루어진 데이터 형태이며 현재 서버와의 통신에서 가장많이 쓰이는 데이터 형태이다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81300"/>
            <a:ext cx="16410432" cy="2743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210300"/>
            <a:ext cx="1611304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88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04900"/>
            <a:ext cx="16820453" cy="620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951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550762" y="419100"/>
            <a:ext cx="1249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파싱에 필요한  라이브러리를 다운 받아 추가해야 한다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065431"/>
            <a:ext cx="4339525" cy="1524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635562"/>
            <a:ext cx="12930918" cy="56388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334000" y="2352822"/>
            <a:ext cx="11858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487400" y="5143500"/>
            <a:ext cx="11858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199909" y="7756313"/>
            <a:ext cx="1249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jar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프로젝트 폴더로 카피를 하고 라이브러리를 추가 한다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그래야지 나중에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export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하더라도 프로젝트와 함께 라이브러리들도 같이 움직인다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287000" y="2908213"/>
            <a:ext cx="1030806" cy="216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627608" y="2810022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혹시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 에러가 발생하면 모듈 파일을 지우자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29" y="3427762"/>
            <a:ext cx="3907064" cy="30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738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09700"/>
            <a:ext cx="4111976" cy="75403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69174" y="8459464"/>
            <a:ext cx="11858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CEACE7-54D4-4D70-5F97-B4C9F70E5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375229"/>
            <a:ext cx="11752729" cy="70104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354770C-36C3-BD93-89AE-98A5E04DA1CB}"/>
              </a:ext>
            </a:extLst>
          </p:cNvPr>
          <p:cNvSpPr/>
          <p:nvPr/>
        </p:nvSpPr>
        <p:spPr>
          <a:xfrm>
            <a:off x="5952565" y="2975429"/>
            <a:ext cx="1447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4348E9-4A98-BD72-337F-7DD9C5EBBE23}"/>
              </a:ext>
            </a:extLst>
          </p:cNvPr>
          <p:cNvSpPr/>
          <p:nvPr/>
        </p:nvSpPr>
        <p:spPr>
          <a:xfrm>
            <a:off x="10143564" y="2213429"/>
            <a:ext cx="838201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598F1-AA33-9A09-FAE6-99459CF9AA9C}"/>
              </a:ext>
            </a:extLst>
          </p:cNvPr>
          <p:cNvSpPr/>
          <p:nvPr/>
        </p:nvSpPr>
        <p:spPr>
          <a:xfrm>
            <a:off x="8543365" y="3369129"/>
            <a:ext cx="4191000" cy="673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3EB409-E5C8-249D-B3E3-7AA5E346BF1A}"/>
              </a:ext>
            </a:extLst>
          </p:cNvPr>
          <p:cNvSpPr/>
          <p:nvPr/>
        </p:nvSpPr>
        <p:spPr>
          <a:xfrm>
            <a:off x="15325165" y="3280229"/>
            <a:ext cx="20955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688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1226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JSONObject , JSONArray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76500"/>
            <a:ext cx="1453219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967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47700"/>
            <a:ext cx="14376531" cy="6705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963" y="3467100"/>
            <a:ext cx="3553968" cy="3352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755763" y="3848100"/>
            <a:ext cx="1750437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162800" y="4914900"/>
            <a:ext cx="43434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91200" y="5676900"/>
            <a:ext cx="5867400" cy="1438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7282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E7BB62-3A69-8D61-2029-8C35FAF88C23}"/>
              </a:ext>
            </a:extLst>
          </p:cNvPr>
          <p:cNvSpPr txBox="1"/>
          <p:nvPr/>
        </p:nvSpPr>
        <p:spPr>
          <a:xfrm>
            <a:off x="1219200" y="1210906"/>
            <a:ext cx="165211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다음의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데이터를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변수로 초기화 한 후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관련 클래스를 이용하여 객체화 하여 두번째 특기인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코딩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가져와 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6062E0-AC62-6AA3-A26B-862814A84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057" y="4270078"/>
            <a:ext cx="161258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641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800100"/>
            <a:ext cx="17627601" cy="7086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" y="800100"/>
            <a:ext cx="17627601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2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E7BB62-3A69-8D61-2029-8C35FAF88C23}"/>
              </a:ext>
            </a:extLst>
          </p:cNvPr>
          <p:cNvSpPr txBox="1"/>
          <p:nvPr/>
        </p:nvSpPr>
        <p:spPr>
          <a:xfrm>
            <a:off x="685800" y="571500"/>
            <a:ext cx="165211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다음은 </a:t>
            </a:r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응답으로 준 </a:t>
            </a:r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형태이다</a:t>
            </a:r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이중 실질적인 대답은 빨간색 부분이다 이 응답만을 파싱하여 </a:t>
            </a:r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담아보자</a:t>
            </a:r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8200" y="2628900"/>
            <a:ext cx="16611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String </a:t>
            </a:r>
            <a:r>
              <a:rPr lang="en-US" altLang="ko-KR" sz="2800" u="sng" dirty="0" err="1">
                <a:latin typeface="Consolas" panose="020B0609020204030204" pitchFamily="49" charset="0"/>
              </a:rPr>
              <a:t>str</a:t>
            </a:r>
            <a:r>
              <a:rPr lang="en-US" altLang="ko-KR" sz="2800" dirty="0">
                <a:latin typeface="Consolas" panose="020B0609020204030204" pitchFamily="49" charset="0"/>
              </a:rPr>
              <a:t> = "{\"id\":\"chatcmpl-6vX5cfe1VRa29F7AzS8kBmYjbh4In\",\"object\":\"</a:t>
            </a:r>
            <a:r>
              <a:rPr lang="en-US" altLang="ko-KR" sz="2800" dirty="0" err="1">
                <a:latin typeface="Consolas" panose="020B0609020204030204" pitchFamily="49" charset="0"/>
              </a:rPr>
              <a:t>chat.completion</a:t>
            </a:r>
            <a:r>
              <a:rPr lang="en-US" altLang="ko-KR" sz="2800" dirty="0">
                <a:latin typeface="Consolas" panose="020B0609020204030204" pitchFamily="49" charset="0"/>
              </a:rPr>
              <a:t>\",\"created\":1679169912,\"model\":\"gpt-3.5-turbo-0301\",\"usage\":{\"</a:t>
            </a:r>
            <a:r>
              <a:rPr lang="en-US" altLang="ko-KR" sz="2800" dirty="0" err="1">
                <a:latin typeface="Consolas" panose="020B0609020204030204" pitchFamily="49" charset="0"/>
              </a:rPr>
              <a:t>prompt_tokens</a:t>
            </a:r>
            <a:r>
              <a:rPr lang="en-US" altLang="ko-KR" sz="2800" dirty="0">
                <a:latin typeface="Consolas" panose="020B0609020204030204" pitchFamily="49" charset="0"/>
              </a:rPr>
              <a:t>\":11,\"</a:t>
            </a:r>
            <a:r>
              <a:rPr lang="en-US" altLang="ko-KR" sz="2800" dirty="0" err="1">
                <a:latin typeface="Consolas" panose="020B0609020204030204" pitchFamily="49" charset="0"/>
              </a:rPr>
              <a:t>completion_tokens</a:t>
            </a:r>
            <a:r>
              <a:rPr lang="en-US" altLang="ko-KR" sz="2800" dirty="0">
                <a:latin typeface="Consolas" panose="020B0609020204030204" pitchFamily="49" charset="0"/>
              </a:rPr>
              <a:t>\":32,\"</a:t>
            </a:r>
            <a:r>
              <a:rPr lang="en-US" altLang="ko-KR" sz="2800" dirty="0" err="1">
                <a:latin typeface="Consolas" panose="020B0609020204030204" pitchFamily="49" charset="0"/>
              </a:rPr>
              <a:t>total_tokens</a:t>
            </a:r>
            <a:r>
              <a:rPr lang="en-US" altLang="ko-KR" sz="2800" dirty="0">
                <a:latin typeface="Consolas" panose="020B0609020204030204" pitchFamily="49" charset="0"/>
              </a:rPr>
              <a:t>\":43},\"choices\":[{\"message\":{\"role\":\"assistant\",\"content\":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\＂</a:t>
            </a:r>
            <a:r>
              <a: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안녕하세요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! </a:t>
            </a:r>
            <a:r>
              <a: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저는 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AI </a:t>
            </a:r>
            <a:r>
              <a:rPr lang="ko-KR" alt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어시스턴트입니다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어떤 도움이 필요하신가요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?\"</a:t>
            </a:r>
            <a:r>
              <a:rPr lang="en-US" altLang="ko-KR" sz="2800" dirty="0">
                <a:latin typeface="Consolas" panose="020B0609020204030204" pitchFamily="49" charset="0"/>
              </a:rPr>
              <a:t>},\"</a:t>
            </a:r>
            <a:r>
              <a:rPr lang="en-US" altLang="ko-KR" sz="2800" dirty="0" err="1">
                <a:latin typeface="Consolas" panose="020B0609020204030204" pitchFamily="49" charset="0"/>
              </a:rPr>
              <a:t>finish_reason</a:t>
            </a:r>
            <a:r>
              <a:rPr lang="en-US" altLang="ko-KR" sz="2800" dirty="0">
                <a:latin typeface="Consolas" panose="020B0609020204030204" pitchFamily="49" charset="0"/>
              </a:rPr>
              <a:t>\":\"stop\",\"index\":0}]}";</a:t>
            </a:r>
            <a:endParaRPr lang="en-US" altLang="ko-KR" sz="280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6819900"/>
            <a:ext cx="1536080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564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95300"/>
            <a:ext cx="17291492" cy="8610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" y="495300"/>
            <a:ext cx="17291492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5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609600" y="342900"/>
            <a:ext cx="845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바이트기반 </a:t>
            </a:r>
            <a:r>
              <a:rPr lang="ko-KR" altLang="en-US" sz="66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스트림</a:t>
            </a:r>
            <a:endParaRPr lang="en-US" altLang="ko-KR" sz="66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9410" y="5396789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9410" y="6231677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0" y="4991100"/>
            <a:ext cx="1670268" cy="2672429"/>
          </a:xfrm>
          <a:prstGeom prst="rect">
            <a:avLst/>
          </a:prstGeom>
        </p:spPr>
      </p:pic>
      <p:pic>
        <p:nvPicPr>
          <p:cNvPr id="1026" name="Picture 2" descr="https://search.pstatic.net/common/?src=http%3A%2F%2Fblogfiles.naver.net%2FMjAyMjEwMThfMjM4%2FMDAxNjY2MDY1NjA0Nzc3.YR0EgQOhGF1Wnqb6DK0_JRHwg7PVQMX9HbXpjFwm14og.O4HZPdIVn_AfYWoWc4Ilz9YK-axxRxZVBgdRl-PQ0ysg.PNG.jdockko1%2FFASFA.pn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586" y="1760653"/>
            <a:ext cx="8109569" cy="280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8658" y="5461946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1318604" y="5522385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52" y="4098464"/>
            <a:ext cx="4883462" cy="37991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483556" y="4369195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6896100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7730988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6248" y="6961257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29" name="그룹 1008">
            <a:extLst>
              <a:ext uri="{FF2B5EF4-FFF2-40B4-BE49-F238E27FC236}">
                <a16:creationId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5527404" y="7071092"/>
            <a:ext cx="720996" cy="587007"/>
            <a:chOff x="9011713" y="5350533"/>
            <a:chExt cx="720996" cy="587007"/>
          </a:xfrm>
        </p:grpSpPr>
        <p:grpSp>
          <p:nvGrpSpPr>
            <p:cNvPr id="30" name="그룹 1009">
              <a:extLst>
                <a:ext uri="{FF2B5EF4-FFF2-40B4-BE49-F238E27FC236}">
                  <a16:creationId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5" name="Object 29">
                <a:extLst>
                  <a:ext uri="{FF2B5EF4-FFF2-40B4-BE49-F238E27FC236}">
                    <a16:creationId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1" name="그룹 1010">
              <a:extLst>
                <a:ext uri="{FF2B5EF4-FFF2-40B4-BE49-F238E27FC236}">
                  <a16:creationId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4" name="Object 32">
                <a:extLst>
                  <a:ext uri="{FF2B5EF4-FFF2-40B4-BE49-F238E27FC236}">
                    <a16:creationId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2" name="그룹 1011">
              <a:extLst>
                <a:ext uri="{FF2B5EF4-FFF2-40B4-BE49-F238E27FC236}">
                  <a16:creationId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3" name="Object 35">
                <a:extLst>
                  <a:ext uri="{FF2B5EF4-FFF2-40B4-BE49-F238E27FC236}">
                    <a16:creationId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6248" y="7877383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Picture 4" descr="https://search.pstatic.net/common/?src=http%3A%2F%2Fshop1.phinf.naver.net%2F20230414_148%2F1681433429315NNFA7_JPEG%2Fplus0_1000071974.jpg&amp;type=sc960_832">
            <a:extLst>
              <a:ext uri="{FF2B5EF4-FFF2-40B4-BE49-F238E27FC236}">
                <a16:creationId xmlns:a16="http://schemas.microsoft.com/office/drawing/2014/main" id="{157C01CE-C31A-4855-2EE5-8AA55836D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155" y="1866900"/>
            <a:ext cx="2189201" cy="218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search.pstatic.net/common/?src=http%3A%2F%2Fshop1.phinf.naver.net%2F20230407_156%2F1680851079622nkFWr_JPEG%2F81986859343781772_1262867453.jpg&amp;type=sc960_832">
            <a:extLst>
              <a:ext uri="{FF2B5EF4-FFF2-40B4-BE49-F238E27FC236}">
                <a16:creationId xmlns:a16="http://schemas.microsoft.com/office/drawing/2014/main" id="{602246F0-2C6F-EB49-7197-DF3D117A4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5621" y="8039100"/>
            <a:ext cx="1670268" cy="167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B2BFBD1-7D72-142E-6006-4E7AD9590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1400" y="1909263"/>
            <a:ext cx="2189201" cy="218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B21002D-EA1B-7AAC-1A5D-7E27C389F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1171" y="4369195"/>
            <a:ext cx="2337124" cy="23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28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1" grpId="0"/>
      <p:bldP spid="3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343400" y="4076700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크기는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2981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609600" y="342900"/>
            <a:ext cx="845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문자기반 </a:t>
            </a:r>
            <a:r>
              <a:rPr lang="ko-KR" altLang="en-US" sz="66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스트림</a:t>
            </a:r>
            <a:endParaRPr lang="en-US" altLang="ko-KR" sz="66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9410" y="5396789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9410" y="6231677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0" y="4991100"/>
            <a:ext cx="1670268" cy="26724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8658" y="5461946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가나다라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abcd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1318604" y="5522385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8300" y="4836870"/>
            <a:ext cx="3934313" cy="30607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483556" y="4369195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OutputWriter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6896100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7730988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6248" y="6961257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가나다라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abcd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08">
            <a:extLst>
              <a:ext uri="{FF2B5EF4-FFF2-40B4-BE49-F238E27FC236}">
                <a16:creationId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5527404" y="7071092"/>
            <a:ext cx="720996" cy="587007"/>
            <a:chOff x="9011713" y="5350533"/>
            <a:chExt cx="720996" cy="587007"/>
          </a:xfrm>
        </p:grpSpPr>
        <p:grpSp>
          <p:nvGrpSpPr>
            <p:cNvPr id="23" name="그룹 1009">
              <a:extLst>
                <a:ext uri="{FF2B5EF4-FFF2-40B4-BE49-F238E27FC236}">
                  <a16:creationId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8" name="Object 29">
                <a:extLst>
                  <a:ext uri="{FF2B5EF4-FFF2-40B4-BE49-F238E27FC236}">
                    <a16:creationId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4" name="그룹 1010">
              <a:extLst>
                <a:ext uri="{FF2B5EF4-FFF2-40B4-BE49-F238E27FC236}">
                  <a16:creationId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7" name="Object 32">
                <a:extLst>
                  <a:ext uri="{FF2B5EF4-FFF2-40B4-BE49-F238E27FC236}">
                    <a16:creationId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1">
              <a:extLst>
                <a:ext uri="{FF2B5EF4-FFF2-40B4-BE49-F238E27FC236}">
                  <a16:creationId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6" name="Object 35">
                <a:extLst>
                  <a:ext uri="{FF2B5EF4-FFF2-40B4-BE49-F238E27FC236}">
                    <a16:creationId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6248" y="7877383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InputReader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15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1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571500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바이트기반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스트림클래스의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관계도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2038675" y="1874862"/>
            <a:ext cx="4057323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2198206" y="2049752"/>
            <a:ext cx="330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3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3514406" y="3200209"/>
            <a:ext cx="720996" cy="587007"/>
            <a:chOff x="9011713" y="5350533"/>
            <a:chExt cx="720996" cy="587007"/>
          </a:xfrm>
        </p:grpSpPr>
        <p:grpSp>
          <p:nvGrpSpPr>
            <p:cNvPr id="24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32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8153400" y="1866900"/>
            <a:ext cx="4343398" cy="1114286"/>
            <a:chOff x="2803727" y="4828571"/>
            <a:chExt cx="3393622" cy="1114286"/>
          </a:xfrm>
        </p:grpSpPr>
        <p:pic>
          <p:nvPicPr>
            <p:cNvPr id="33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8312930" y="2041790"/>
            <a:ext cx="372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2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9629131" y="3192247"/>
            <a:ext cx="720996" cy="587007"/>
            <a:chOff x="9011713" y="5350533"/>
            <a:chExt cx="720996" cy="587007"/>
          </a:xfrm>
        </p:grpSpPr>
        <p:grpSp>
          <p:nvGrpSpPr>
            <p:cNvPr id="43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8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4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7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5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6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562100" y="8245210"/>
            <a:ext cx="15163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 기반의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모두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205573F-969B-52F5-5333-9EE483187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04811"/>
              </p:ext>
            </p:extLst>
          </p:nvPr>
        </p:nvGraphicFramePr>
        <p:xfrm>
          <a:off x="3283730" y="4513697"/>
          <a:ext cx="10058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475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2836664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441926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출력스트림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입출력 대상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ByteArray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메모리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다른 프로세스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오디오 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7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31593</TotalTime>
  <Words>1153</Words>
  <Application>Microsoft Office PowerPoint</Application>
  <PresentationFormat>사용자 지정</PresentationFormat>
  <Paragraphs>253</Paragraphs>
  <Slides>60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9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Consolas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3038</cp:revision>
  <cp:lastPrinted>2023-03-12T07:02:51Z</cp:lastPrinted>
  <dcterms:created xsi:type="dcterms:W3CDTF">2022-10-23T12:09:39Z</dcterms:created>
  <dcterms:modified xsi:type="dcterms:W3CDTF">2023-09-16T01:53:59Z</dcterms:modified>
</cp:coreProperties>
</file>