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892" r:id="rId5"/>
    <p:sldId id="893" r:id="rId6"/>
    <p:sldId id="661" r:id="rId7"/>
    <p:sldId id="811" r:id="rId8"/>
    <p:sldId id="883" r:id="rId9"/>
    <p:sldId id="884" r:id="rId10"/>
    <p:sldId id="885" r:id="rId11"/>
    <p:sldId id="894" r:id="rId12"/>
    <p:sldId id="891" r:id="rId13"/>
    <p:sldId id="895" r:id="rId14"/>
    <p:sldId id="897" r:id="rId15"/>
    <p:sldId id="890" r:id="rId16"/>
    <p:sldId id="903" r:id="rId17"/>
    <p:sldId id="926" r:id="rId18"/>
    <p:sldId id="909" r:id="rId19"/>
    <p:sldId id="905" r:id="rId20"/>
    <p:sldId id="906" r:id="rId21"/>
    <p:sldId id="907" r:id="rId22"/>
    <p:sldId id="910" r:id="rId23"/>
    <p:sldId id="925" r:id="rId24"/>
    <p:sldId id="911" r:id="rId25"/>
    <p:sldId id="927" r:id="rId26"/>
    <p:sldId id="912" r:id="rId27"/>
    <p:sldId id="928" r:id="rId28"/>
    <p:sldId id="913" r:id="rId29"/>
    <p:sldId id="929" r:id="rId30"/>
    <p:sldId id="914" r:id="rId31"/>
    <p:sldId id="930" r:id="rId32"/>
    <p:sldId id="915" r:id="rId33"/>
    <p:sldId id="916" r:id="rId34"/>
    <p:sldId id="917" r:id="rId35"/>
    <p:sldId id="918" r:id="rId36"/>
    <p:sldId id="919" r:id="rId37"/>
    <p:sldId id="920" r:id="rId38"/>
    <p:sldId id="921" r:id="rId39"/>
    <p:sldId id="922" r:id="rId40"/>
    <p:sldId id="923" r:id="rId41"/>
    <p:sldId id="924" r:id="rId42"/>
    <p:sldId id="275" r:id="rId4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2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495300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82677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"/>
            <a:ext cx="9906000" cy="99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215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00"/>
            <a:ext cx="14784317" cy="933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819399" y="1485900"/>
            <a:ext cx="68580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1049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99515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668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소스코드를 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" y="27051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1" y="57461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3894" y="27051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AE2A53-5827-30FD-1D9C-B004EDC8DD5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76224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24985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3414668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6628826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8761370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029056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3414669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99754"/>
            <a:ext cx="13103300" cy="7287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5C37D-A8A8-5F68-F8B5-F088CF75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1485900"/>
            <a:ext cx="13103300" cy="728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1A74B-3F16-86C1-1206-7A9EF208F1B3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5028"/>
            <a:ext cx="1714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38245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64910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1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43815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0750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1165-7207-8A51-4A46-6F8D661F6E18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BE9AD5-68CB-FF56-342D-D30C5140E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9400" y="1104900"/>
            <a:ext cx="12573000" cy="88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4300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2705100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7810500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552603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4762500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457700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C396A-1768-4BC5-2654-0656648D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563DB-7C06-6F33-2727-BF486E58D699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299043"/>
            <a:ext cx="6172200" cy="5161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4186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5241389"/>
            <a:ext cx="5552070" cy="419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2413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7239000" y="5887763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9950"/>
            <a:ext cx="12680648" cy="65751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42090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47804"/>
            <a:ext cx="17145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6.HttpUrlConnection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스트림역시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알필요가 없는 것 들이다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572914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9900"/>
            <a:ext cx="9081656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아래처럼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외부에서는 그저 메시지만 전달하고 클래스 내부에서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요구 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4256"/>
            <a:ext cx="9753600" cy="82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파싱해야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없는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7240424"/>
            <a:ext cx="76200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6783224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12557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740444"/>
            <a:ext cx="6400800" cy="6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20193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5143500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현재 코드가 모듈화가 잘되어 있는가를 항상 생각해보자 모듈화 되지 않은 채로 추가적인 기능개발을 들어가면 코드가 점점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복잡해질뿐이다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500"/>
            <a:ext cx="176625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500"/>
            <a:ext cx="17334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0673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015" y="5943600"/>
            <a:ext cx="5207961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30099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3314701"/>
            <a:ext cx="7620000" cy="355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70485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83221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 하여 멤버변수로 가지고 있으면서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추가로 계속 넣는다면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부탁할것인가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09900"/>
            <a:ext cx="1167118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0580" y="5219700"/>
            <a:ext cx="876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18" y="3009900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190500"/>
            <a:ext cx="16646320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3B87EB-F631-EDCE-0CC4-A2731ADA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9984512" y="60215"/>
            <a:ext cx="7534734" cy="64588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300"/>
            <a:ext cx="6421582" cy="4800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26020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257915" y="5428424"/>
            <a:ext cx="1914066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92415" y="6173520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411200" y="495300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599125" y="189831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6A1961A-12C7-534B-42C7-FE2ABB0F8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512" y="6801630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3146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3435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58582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66381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1435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5325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3154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38007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534240"/>
            <a:ext cx="10745176" cy="10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81200" y="2705100"/>
            <a:ext cx="96012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5905500"/>
            <a:ext cx="563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7658100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495300"/>
            <a:ext cx="12184328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300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32005</TotalTime>
  <Words>987</Words>
  <Application>Microsoft Office PowerPoint</Application>
  <PresentationFormat>사용자 지정</PresentationFormat>
  <Paragraphs>91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2476</cp:revision>
  <cp:lastPrinted>2023-03-12T07:02:51Z</cp:lastPrinted>
  <dcterms:created xsi:type="dcterms:W3CDTF">2022-10-23T12:09:39Z</dcterms:created>
  <dcterms:modified xsi:type="dcterms:W3CDTF">2023-09-16T03:01:03Z</dcterms:modified>
</cp:coreProperties>
</file>