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565" r:id="rId5"/>
    <p:sldId id="585" r:id="rId6"/>
    <p:sldId id="587" r:id="rId7"/>
    <p:sldId id="586" r:id="rId8"/>
    <p:sldId id="588" r:id="rId9"/>
    <p:sldId id="590" r:id="rId10"/>
    <p:sldId id="591" r:id="rId11"/>
    <p:sldId id="589" r:id="rId12"/>
    <p:sldId id="592" r:id="rId13"/>
    <p:sldId id="281" r:id="rId14"/>
    <p:sldId id="593" r:id="rId15"/>
    <p:sldId id="594" r:id="rId16"/>
    <p:sldId id="595" r:id="rId17"/>
    <p:sldId id="597" r:id="rId18"/>
    <p:sldId id="596" r:id="rId19"/>
    <p:sldId id="598" r:id="rId20"/>
    <p:sldId id="374" r:id="rId21"/>
    <p:sldId id="599" r:id="rId22"/>
    <p:sldId id="566" r:id="rId23"/>
    <p:sldId id="600" r:id="rId24"/>
    <p:sldId id="601" r:id="rId25"/>
    <p:sldId id="602" r:id="rId26"/>
    <p:sldId id="603" r:id="rId27"/>
    <p:sldId id="607" r:id="rId28"/>
    <p:sldId id="604" r:id="rId29"/>
    <p:sldId id="275" r:id="rId3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6.png"/><Relationship Id="rId7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9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04900"/>
            <a:ext cx="7696201" cy="10329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552699"/>
            <a:ext cx="4419600" cy="633306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2857500"/>
            <a:ext cx="8579656" cy="312420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125200" y="5676900"/>
            <a:ext cx="304800" cy="1905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848600" y="7810500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만들어놓은 생성자를 활용할수 없을까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81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219200" y="419100"/>
            <a:ext cx="8768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생성자에서 다른 생성자 호출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33" y="4152900"/>
            <a:ext cx="4878167" cy="2218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7391400" y="1409700"/>
            <a:ext cx="1127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생성자의 가장 첫줄에 작성해야 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이름을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해야 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64118"/>
            <a:ext cx="6245673" cy="225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8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545004" y="232208"/>
            <a:ext cx="7877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첫줄에 작성해야 할까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66900"/>
            <a:ext cx="4523935" cy="2590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83743" y="3120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362200" y="2880717"/>
            <a:ext cx="31215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858000" y="27051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의미가 없는 코드가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64" y="4886370"/>
            <a:ext cx="6198452" cy="223833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693543" y="59400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839200" y="5524500"/>
            <a:ext cx="9601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기능적으로는 문제 없지만 일반 메서드를 통해 멤버변수를 초기화 한다면 컴파일러가 체크할 방법이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무조건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첫줄에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작성하게 함으로써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가능성을 완전히 없앤다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659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18469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447800" y="419100"/>
            <a:ext cx="12369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생성자의 이름을 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this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로 바꿔야 할까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6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7869102" y="2903730"/>
            <a:ext cx="970098" cy="868171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4200" y="1562101"/>
            <a:ext cx="4876800" cy="36803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1562100"/>
            <a:ext cx="4038600" cy="38572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0121" y="6640895"/>
            <a:ext cx="2409374" cy="17459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000" y="5998014"/>
            <a:ext cx="5836867" cy="303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3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2743200" y="876300"/>
            <a:ext cx="140185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클래스 내부에서 자기 자신의 객체를 의미하는 </a:t>
            </a:r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변수가 필요하다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086100"/>
            <a:ext cx="7230533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5675174"/>
            <a:ext cx="6248400" cy="30670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400" y="3086100"/>
            <a:ext cx="6563638" cy="18288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162800" y="4514850"/>
            <a:ext cx="4953000" cy="95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6705600" y="3848100"/>
            <a:ext cx="5491619" cy="3733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37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723900"/>
            <a:ext cx="6780107" cy="1981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15" y="3467100"/>
            <a:ext cx="6776591" cy="24760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805" y="6362700"/>
            <a:ext cx="5387926" cy="1828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800" y="716280"/>
            <a:ext cx="5484306" cy="22174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6975" y="3453618"/>
            <a:ext cx="4757225" cy="26696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731305" y="8411170"/>
            <a:ext cx="16131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this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는 자기 자신의 객체주소를 가지는 참조변수이다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67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04900"/>
            <a:ext cx="6847735" cy="2438400"/>
          </a:xfrm>
          <a:prstGeom prst="rect">
            <a:avLst/>
          </a:prstGeom>
        </p:spPr>
      </p:pic>
      <p:grpSp>
        <p:nvGrpSpPr>
          <p:cNvPr id="5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077200" y="2030596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4600" y="190499"/>
            <a:ext cx="5410200" cy="487276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744200" y="647700"/>
            <a:ext cx="1524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658600" y="3771900"/>
            <a:ext cx="1524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219700"/>
            <a:ext cx="3733800" cy="188299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7353300"/>
            <a:ext cx="6325016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5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066800" y="266700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퀴즈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72" y="1241286"/>
            <a:ext cx="4442670" cy="2362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638800" y="21300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934200" y="1768614"/>
            <a:ext cx="6781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객체 생성이전에도 사용할수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객체를 가리키는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사용할수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08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50" y="2628900"/>
            <a:ext cx="4878167" cy="22187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33" y="1104900"/>
            <a:ext cx="7696201" cy="10329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200" y="2628901"/>
            <a:ext cx="3511122" cy="22187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7016036" y="3153370"/>
            <a:ext cx="1303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VS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21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8121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Part09 </a:t>
            </a:r>
            <a:r>
              <a:rPr lang="ko-KR" altLang="en-US" sz="72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  <a:r>
              <a:rPr lang="en-US" altLang="ko-KR" sz="72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990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1784811" y="5254704"/>
            <a:ext cx="61221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초기화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1100"/>
            <a:ext cx="6248400" cy="4398421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969143" y="1977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76399" y="1737716"/>
            <a:ext cx="1292743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343400" y="1562100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멤버변수는 기본값  초기화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731143" y="327316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438399" y="3033265"/>
            <a:ext cx="1292743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105400" y="2857649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지역변수는 쓰레기값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43000" y="8267700"/>
            <a:ext cx="12766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지역변수는 반드시 초기화를 해야 사용할수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xmlns="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744204"/>
              </p:ext>
            </p:extLst>
          </p:nvPr>
        </p:nvGraphicFramePr>
        <p:xfrm>
          <a:off x="10836728" y="1234945"/>
          <a:ext cx="348479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xmlns="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자료형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기본값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boolean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>
                          <a:ea typeface="G마켓 산스 Medium" panose="02000000000000000000"/>
                        </a:rPr>
                        <a:t>false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char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‘\u0000’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참조형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null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그외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6229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831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Object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4305413"/>
            <a:ext cx="3393622" cy="1114286"/>
          </a:xfrm>
          <a:prstGeom prst="rect">
            <a:avLst/>
          </a:prstGeom>
        </p:spPr>
      </p:pic>
      <p:pic>
        <p:nvPicPr>
          <p:cNvPr id="58" name="Object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4140" y="4334014"/>
            <a:ext cx="3393622" cy="1114286"/>
          </a:xfrm>
          <a:prstGeom prst="rect">
            <a:avLst/>
          </a:prstGeom>
        </p:spPr>
      </p:pic>
      <p:pic>
        <p:nvPicPr>
          <p:cNvPr id="59" name="Object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06783" y="4334014"/>
            <a:ext cx="3393622" cy="111428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2971800" y="4476291"/>
            <a:ext cx="403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초기화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8382000" y="4584757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2573000" y="4607617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블럭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5715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초기화 방법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가지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454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5715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14500"/>
            <a:ext cx="5305778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57532" y="8046303"/>
            <a:ext cx="14720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하드코딩으로 바로 초기화 할경우 좋다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768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996" y="1415979"/>
            <a:ext cx="7485414" cy="84547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5715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블럭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485900"/>
            <a:ext cx="6858000" cy="8384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286000" y="42291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286000" y="59055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286000" y="75819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534400" y="5091305"/>
            <a:ext cx="1295398" cy="1271395"/>
            <a:chOff x="9011713" y="5350533"/>
            <a:chExt cx="720995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8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4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21" y="5350533"/>
              <a:ext cx="291983" cy="587007"/>
              <a:chOff x="9226221" y="5350533"/>
              <a:chExt cx="291983" cy="587007"/>
            </a:xfrm>
          </p:grpSpPr>
          <p:pic>
            <p:nvPicPr>
              <p:cNvPr id="17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10800000">
                <a:off x="9226221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5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6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820400" y="3771900"/>
            <a:ext cx="6781800" cy="2251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42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828800" y="1839998"/>
            <a:ext cx="1333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메모리에 처음 로딩될때 한번만 실행</a:t>
            </a:r>
            <a:endParaRPr lang="en-US" altLang="ko-KR" sz="4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객체가 메모리에 생성될때가 아니다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981200" y="4561196"/>
            <a:ext cx="13616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인스턴스가 만들어질때 마다 생성자보다 먼저 실행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295400" y="1001404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초기화 블럭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295400" y="3626703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초기화 블럭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502" y="5799154"/>
            <a:ext cx="6324600" cy="23030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0" y="5799154"/>
            <a:ext cx="4343400" cy="421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4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44074"/>
            <a:ext cx="8305800" cy="531862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331343" y="5635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740543" y="53953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705600" y="5219700"/>
            <a:ext cx="1089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초기화 블록은 객체 생성보다 이전에 실행되므로 인스턴스 변수는 사용할수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665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prstClr val="white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연습문제</a:t>
            </a:r>
            <a:endParaRPr lang="ko-KR" altLang="en-US" sz="2800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50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0" y="197703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0" y="876300"/>
            <a:ext cx="876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생성 될때마다 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학생수 카운트를 올려보자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486" y="2397821"/>
            <a:ext cx="990600" cy="9610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171700"/>
            <a:ext cx="5217763" cy="182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52400" y="4622542"/>
            <a:ext cx="17602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오른쪽의 클래스를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각각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객체를 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생성하여랜덤하게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공격하자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한팀씩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번갈아 가며 공격하며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어떤마린이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어떤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저글링을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공격할지는 랜덤이다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마린의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공격턴일때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공격안하는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마린이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있을수도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어느 한쪽이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전멸할때까지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진행되며 승리팀이 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어디인지 그리고 승리팀의 남은 유닛들의 상태를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출력하자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3638"/>
              </p:ext>
            </p:extLst>
          </p:nvPr>
        </p:nvGraphicFramePr>
        <p:xfrm>
          <a:off x="11353800" y="38100"/>
          <a:ext cx="6841672" cy="613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2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23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030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71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Marine,Zergling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71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int hp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ea typeface="G마켓 산스 Medium" panose="02000000000000000000"/>
                        </a:rPr>
                        <a:t>40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7162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power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a typeface="G마켓 산스 Medium" panose="02000000000000000000"/>
                        </a:rPr>
                        <a:t>5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3581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armor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String</a:t>
                      </a:r>
                      <a:r>
                        <a:rPr lang="ko-KR" altLang="en-US" sz="22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>
                          <a:ea typeface="G마켓 산스 Medium" panose="02000000000000000000"/>
                        </a:rPr>
                        <a:t>유닛이름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53820010"/>
                  </a:ext>
                </a:extLst>
              </a:tr>
              <a:tr h="1373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powerUp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내용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모든 유닛의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power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1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증가 시킨다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73425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armorUp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내용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모든 유닛의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armor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1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증가 시킨다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9252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attack(Marine)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>
                          <a:ea typeface="G마켓 산스 Medium" panose="02000000000000000000"/>
                        </a:rPr>
                        <a:t>attack(Zergling)</a:t>
                      </a:r>
                      <a:endParaRPr lang="ko-KR" altLang="en-US" sz="22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9252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>
                          <a:ea typeface="G마켓 산스 Medium" panose="02000000000000000000"/>
                        </a:rPr>
                        <a:t>showState()</a:t>
                      </a:r>
                      <a:endParaRPr lang="ko-KR" altLang="en-US" sz="22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유닛의 상태 출력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7400" y="6518976"/>
            <a:ext cx="4191000" cy="36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33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4188683" y="5254704"/>
            <a:ext cx="18133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219200" y="419100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7391400" y="647700"/>
            <a:ext cx="11277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생성시 최초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번만 실행되는 특별한 메서드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이름이 같아야한다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대소문자 구분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리턴타입이 없어야 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(void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아님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객체는 무조건 생성자를 통해서 생성된다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09018"/>
            <a:ext cx="7086600" cy="728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9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219200" y="419100"/>
            <a:ext cx="5713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생성자의 사용방법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524500"/>
            <a:ext cx="13651871" cy="2667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76090"/>
            <a:ext cx="7935510" cy="288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609600" y="4381500"/>
            <a:ext cx="16934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지금까지 클래스를 만들면서 생성자를 만든적이 없는데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07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09018"/>
            <a:ext cx="7086600" cy="7284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219200" y="419100"/>
            <a:ext cx="3712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기본 생성자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2971800" y="3623965"/>
            <a:ext cx="2514600" cy="474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486400" y="3390900"/>
            <a:ext cx="1173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생성자가 하나도 없다면 자동으로 만들어 준다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064317"/>
            <a:ext cx="7224486" cy="8382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09600" y="3418448"/>
            <a:ext cx="2467210" cy="1344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3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19100"/>
            <a:ext cx="8915400" cy="73861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8039100"/>
            <a:ext cx="8680174" cy="1905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982200" y="8454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277600" y="803910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생성자가 없어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74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676400" y="4305300"/>
            <a:ext cx="14933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기본 생성자로 생성시 기본값을 셋팅하면 어떨까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8334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19467</TotalTime>
  <Words>386</Words>
  <Application>Microsoft Office PowerPoint</Application>
  <PresentationFormat>사용자 지정</PresentationFormat>
  <Paragraphs>101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744</cp:revision>
  <dcterms:created xsi:type="dcterms:W3CDTF">2022-10-23T12:09:39Z</dcterms:created>
  <dcterms:modified xsi:type="dcterms:W3CDTF">2023-02-20T16:57:22Z</dcterms:modified>
</cp:coreProperties>
</file>