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3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5663" y="429428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3447"/>
              </p:ext>
            </p:extLst>
          </p:nvPr>
        </p:nvGraphicFramePr>
        <p:xfrm>
          <a:off x="984192" y="6278695"/>
          <a:ext cx="5340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0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65046" y="24358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554713" y="537125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895233" y="627869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661687" y="225972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296400" y="1540014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372600" y="2454414"/>
            <a:ext cx="213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8302</TotalTime>
  <Words>47</Words>
  <Application>Microsoft Office PowerPoint</Application>
  <PresentationFormat>사용자 지정</PresentationFormat>
  <Paragraphs>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16</cp:revision>
  <dcterms:created xsi:type="dcterms:W3CDTF">2022-10-23T12:09:39Z</dcterms:created>
  <dcterms:modified xsi:type="dcterms:W3CDTF">2023-01-26T14:59:12Z</dcterms:modified>
</cp:coreProperties>
</file>