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6" r:id="rId17"/>
    <p:sldId id="511" r:id="rId18"/>
    <p:sldId id="512" r:id="rId19"/>
    <p:sldId id="514" r:id="rId20"/>
    <p:sldId id="513" r:id="rId21"/>
    <p:sldId id="515" r:id="rId22"/>
    <p:sldId id="465" r:id="rId23"/>
    <p:sldId id="484" r:id="rId24"/>
    <p:sldId id="485" r:id="rId25"/>
    <p:sldId id="486" r:id="rId26"/>
    <p:sldId id="494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5" r:id="rId35"/>
    <p:sldId id="496" r:id="rId36"/>
    <p:sldId id="374" r:id="rId37"/>
    <p:sldId id="497" r:id="rId38"/>
    <p:sldId id="498" r:id="rId39"/>
    <p:sldId id="499" r:id="rId40"/>
    <p:sldId id="500" r:id="rId41"/>
    <p:sldId id="385" r:id="rId42"/>
    <p:sldId id="482" r:id="rId43"/>
    <p:sldId id="275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2023-01-27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762499"/>
            <a:ext cx="2086488" cy="256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1409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76047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047325"/>
            <a:ext cx="1676400" cy="2991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0" y="135919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320725"/>
            <a:ext cx="137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구하시오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143000" y="60065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82125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1724"/>
            <a:ext cx="1371600" cy="286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621231"/>
            <a:ext cx="3449733" cy="3170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454662" y="952500"/>
            <a:ext cx="883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출력하시오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929824"/>
            <a:ext cx="345416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295900"/>
            <a:ext cx="15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저장하고 유저는  숫자를 입력받아 값을 맞추도록하자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맞출시 몇번만에 성공한것인지 출력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do while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숫자중 짝수를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743700"/>
            <a:ext cx="3352800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종료된다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2999482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떨어지는수</a:t>
            </a:r>
            <a:endParaRPr lang="en-US" altLang="ko-KR" sz="320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69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그림과 같이 구구단을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057900"/>
            <a:ext cx="13370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92" y="7581900"/>
            <a:ext cx="6714931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2" y="4255944"/>
            <a:ext cx="9332173" cy="11923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211" y="272691"/>
            <a:ext cx="3266789" cy="3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15451</TotalTime>
  <Words>842</Words>
  <Application>Microsoft Office PowerPoint</Application>
  <PresentationFormat>사용자 지정</PresentationFormat>
  <Paragraphs>220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473</cp:revision>
  <dcterms:created xsi:type="dcterms:W3CDTF">2022-10-23T12:09:39Z</dcterms:created>
  <dcterms:modified xsi:type="dcterms:W3CDTF">2023-01-27T08:00:09Z</dcterms:modified>
</cp:coreProperties>
</file>