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437" r:id="rId5"/>
    <p:sldId id="281" r:id="rId6"/>
    <p:sldId id="396" r:id="rId7"/>
    <p:sldId id="439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9" r:id="rId17"/>
    <p:sldId id="450" r:id="rId18"/>
    <p:sldId id="451" r:id="rId19"/>
    <p:sldId id="452" r:id="rId20"/>
    <p:sldId id="453" r:id="rId21"/>
    <p:sldId id="454" r:id="rId22"/>
    <p:sldId id="457" r:id="rId23"/>
    <p:sldId id="458" r:id="rId24"/>
    <p:sldId id="459" r:id="rId25"/>
    <p:sldId id="460" r:id="rId26"/>
    <p:sldId id="461" r:id="rId27"/>
    <p:sldId id="462" r:id="rId28"/>
    <p:sldId id="465" r:id="rId29"/>
    <p:sldId id="466" r:id="rId30"/>
    <p:sldId id="472" r:id="rId31"/>
    <p:sldId id="469" r:id="rId32"/>
    <p:sldId id="467" r:id="rId33"/>
    <p:sldId id="468" r:id="rId34"/>
    <p:sldId id="374" r:id="rId35"/>
    <p:sldId id="463" r:id="rId36"/>
    <p:sldId id="385" r:id="rId37"/>
    <p:sldId id="470" r:id="rId38"/>
    <p:sldId id="471" r:id="rId39"/>
    <p:sldId id="275" r:id="rId40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40" d="100"/>
          <a:sy n="40" d="100"/>
        </p:scale>
        <p:origin x="60" y="7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7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microsoft.com/office/2007/relationships/hdphoto" Target="../media/hdphoto2.wdp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3501598"/>
            <a:ext cx="664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 + int  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+ int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+ float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+ short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+ 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39950" y="3467100"/>
            <a:ext cx="7761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long +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41529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float + 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49983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double + 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57603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65223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277600" y="5922138"/>
            <a:ext cx="941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작은 타입은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변환되어 이항연산자를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수행한다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49764" y="1276540"/>
            <a:ext cx="1725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타입들끼리 연산을 수행할때 자동타입캐스팅이 어떻게 될까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19800" y="14859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62300"/>
            <a:ext cx="9709079" cy="2743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60" y="6134100"/>
            <a:ext cx="4130040" cy="33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단항연산자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95700"/>
            <a:ext cx="5618871" cy="2313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0480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695700"/>
            <a:ext cx="5181600" cy="2383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3538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890251"/>
            <a:ext cx="10315679" cy="5009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048500"/>
            <a:ext cx="138773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76500"/>
            <a:ext cx="8724609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9" y="6896100"/>
            <a:ext cx="108902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72" y="1790701"/>
            <a:ext cx="6919783" cy="3657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3" y="5651839"/>
            <a:ext cx="4666077" cy="402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63000" y="39243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나눌시 에러를 발생시킨다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0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264316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906000" y="3295357"/>
            <a:ext cx="1371600" cy="1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2857500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7600" y="301710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작은 사이즈로 변환시 명시적 형변환 필요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4457700"/>
            <a:ext cx="9272693" cy="2819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15600" y="6781800"/>
            <a:ext cx="762000" cy="1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628650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68222" y="62865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간의 연산은 컴파일러가 코드를 최적화 시킨다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b= ‘b’;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상태에서 실행파일로 컴파일 되어 진다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29152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819900"/>
            <a:ext cx="10931912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13256" y="1943100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성능저하 없이 가독성을 높이는 좋은 방법이다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40704"/>
            <a:ext cx="9734939" cy="1524000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334000" y="4305300"/>
            <a:ext cx="2438400" cy="1888004"/>
          </a:xfrm>
          <a:prstGeom prst="mathMultiply">
            <a:avLst>
              <a:gd name="adj1" fmla="val 72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952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934200" cy="5367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171700"/>
            <a:ext cx="3886200" cy="5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13877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20574"/>
            <a:ext cx="5744750" cy="2151326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153400" y="30099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803" y="2539534"/>
            <a:ext cx="1475797" cy="12323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095" y="4229100"/>
            <a:ext cx="5708056" cy="941535"/>
          </a:xfrm>
          <a:prstGeom prst="rect">
            <a:avLst/>
          </a:prstGeom>
        </p:spPr>
      </p:pic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84885" y="4406363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4229100"/>
            <a:ext cx="1895076" cy="10528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5649695"/>
            <a:ext cx="5562600" cy="791898"/>
          </a:xfrm>
          <a:prstGeom prst="rect">
            <a:avLst/>
          </a:prstGeom>
        </p:spPr>
      </p:pic>
      <p:grpSp>
        <p:nvGrpSpPr>
          <p:cNvPr id="2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07407" y="5649695"/>
            <a:ext cx="720996" cy="587007"/>
            <a:chOff x="9011713" y="5350533"/>
            <a:chExt cx="720996" cy="587007"/>
          </a:xfrm>
        </p:grpSpPr>
        <p:grpSp>
          <p:nvGrpSpPr>
            <p:cNvPr id="2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448300"/>
            <a:ext cx="1600200" cy="13362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048" y="7073053"/>
            <a:ext cx="5729396" cy="737447"/>
          </a:xfrm>
          <a:prstGeom prst="rect">
            <a:avLst/>
          </a:prstGeom>
        </p:spPr>
      </p:pic>
      <p:grpSp>
        <p:nvGrpSpPr>
          <p:cNvPr id="3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07406" y="7087707"/>
            <a:ext cx="720996" cy="587007"/>
            <a:chOff x="9011713" y="5350533"/>
            <a:chExt cx="720996" cy="587007"/>
          </a:xfrm>
        </p:grpSpPr>
        <p:grpSp>
          <p:nvGrpSpPr>
            <p:cNvPr id="3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724" y="6964337"/>
            <a:ext cx="1895076" cy="105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125200" y="69723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0.1f -&gt; 0.10000000149011612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  -&gt; 0.10000000000000001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271" y="8592567"/>
            <a:ext cx="5743879" cy="665733"/>
          </a:xfrm>
          <a:prstGeom prst="rect">
            <a:avLst/>
          </a:prstGeom>
        </p:spPr>
      </p:pic>
      <p:grpSp>
        <p:nvGrpSpPr>
          <p:cNvPr id="4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938891" y="8631929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1900" y="8139401"/>
            <a:ext cx="1271299" cy="12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Part02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1021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52900"/>
            <a:ext cx="903693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490003" y="1976735"/>
            <a:ext cx="17102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 (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AND) 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 모두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|| (OR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-&gt;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둘중 하나만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연산자의 우선순위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0"/>
            <a:ext cx="9231923" cy="948643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363200" y="3419317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3214528"/>
            <a:ext cx="1635291" cy="1116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11200" y="356631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우선순위가 높다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7" y="4658322"/>
            <a:ext cx="9140483" cy="1027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4910591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괄호로 묶어 우선순위를 변경할수 있다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479258"/>
            <a:ext cx="9231923" cy="11026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58046" y="65913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괄호가 없어도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수행되지만 가독성을 위해 일부러 적어주기도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08" y="3771900"/>
            <a:ext cx="824179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876800" y="15621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노란 밑줄은 왜 생겼을까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부정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0901"/>
            <a:ext cx="10210800" cy="1344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72200" y="3848100"/>
            <a:ext cx="6746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658600" y="384810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3368" y="3390901"/>
            <a:ext cx="1676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4700"/>
            <a:ext cx="14212784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06392" y="3695700"/>
            <a:ext cx="264720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3661116"/>
            <a:ext cx="1371600" cy="72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344400" y="3619500"/>
            <a:ext cx="1066800" cy="68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24300"/>
            <a:ext cx="11650133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790114" y="17907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86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7" y="2060411"/>
            <a:ext cx="4780844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05200" y="2258935"/>
            <a:ext cx="762000" cy="6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77" y="3490848"/>
            <a:ext cx="5667023" cy="3168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601200" y="1333500"/>
            <a:ext cx="721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 역시 값을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대입연산자의 왼쪽은 값이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변경가능한것만 올수 있다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불가능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7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 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47900"/>
            <a:ext cx="6277984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235200"/>
            <a:ext cx="6172200" cy="36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534400" y="3530768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266700"/>
            <a:ext cx="1828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입력받는 </a:t>
            </a:r>
            <a:r>
              <a:rPr lang="en-US" altLang="ko-KR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사용법</a:t>
            </a:r>
            <a:endParaRPr lang="en-US" altLang="ko-KR" sz="5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57300"/>
            <a:ext cx="12153652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18669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4457700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038600" y="5372100"/>
            <a:ext cx="2971800" cy="367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9173170"/>
            <a:ext cx="1272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저장할수있는 참조타입 이다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209256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1787769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7" idx="0"/>
            <a:endCxn id="13" idx="1"/>
          </p:cNvCxnSpPr>
          <p:nvPr/>
        </p:nvCxnSpPr>
        <p:spPr>
          <a:xfrm flipV="1">
            <a:off x="2971800" y="3546368"/>
            <a:ext cx="1239129" cy="911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10929" y="322320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저장할수 있는 변수 선언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56004" y="4408883"/>
            <a:ext cx="352119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00800" y="5835435"/>
            <a:ext cx="1143000" cy="1258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6493667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사용하여 값을 입력 받는다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52700" y="5705225"/>
            <a:ext cx="2971800" cy="367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73425" y="6024516"/>
            <a:ext cx="936427" cy="1779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683976" y="782044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문자열에서 첫번째 글자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가져온다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5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14400" y="1028700"/>
            <a:ext cx="158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구하는 프로그램을 만들어 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둘레구하는 공식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  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3314699"/>
            <a:ext cx="9427853" cy="2519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322319"/>
            <a:ext cx="3865653" cy="26670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54152" t="66120" r="15134" b="12712"/>
          <a:stretch/>
        </p:blipFill>
        <p:spPr>
          <a:xfrm>
            <a:off x="6400800" y="5067300"/>
            <a:ext cx="2895600" cy="5334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54152" t="66120" r="15134" b="12712"/>
          <a:stretch/>
        </p:blipFill>
        <p:spPr>
          <a:xfrm>
            <a:off x="1524000" y="3467100"/>
            <a:ext cx="3124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894286" y="5254704"/>
            <a:ext cx="6936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676400" y="800100"/>
            <a:ext cx="1668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한뒤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곱하기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하여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 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 조심하자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14366"/>
            <a:ext cx="11411354" cy="51295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262" y="3162300"/>
            <a:ext cx="4987738" cy="21911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32052" t="35653" r="31221" b="48007"/>
          <a:stretch/>
        </p:blipFill>
        <p:spPr>
          <a:xfrm>
            <a:off x="4724400" y="5067300"/>
            <a:ext cx="4191000" cy="838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37608" r="81303" b="47537"/>
          <a:stretch/>
        </p:blipFill>
        <p:spPr>
          <a:xfrm>
            <a:off x="1066800" y="5143500"/>
            <a:ext cx="2133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95400" y="499479"/>
            <a:ext cx="1699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아스키코드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 체계를 이용하자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‘3’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타입에 저장하면 아스키코드표의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해당하는 숫자로 저장이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‘3’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숫자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다르다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86300"/>
            <a:ext cx="5868658" cy="2451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8" y="5264826"/>
            <a:ext cx="1636877" cy="6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447800" y="266700"/>
            <a:ext cx="16446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문자는 컴퓨터에서 내부적으로 아스키코드표를 이용해 숫자로 관리된다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45" y="7890486"/>
            <a:ext cx="4403533" cy="2129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46" y="7890486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552700"/>
            <a:ext cx="16446200" cy="502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5947" t="84848" r="50424" b="6061"/>
          <a:stretch/>
        </p:blipFill>
        <p:spPr>
          <a:xfrm>
            <a:off x="5715000" y="6819900"/>
            <a:ext cx="388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8688" y="419100"/>
            <a:ext cx="149305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5. 65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몇대의 차가 필요한지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만드시오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people , carPassengers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수가 바뀌어도 작동이 되어야 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89" y="4152900"/>
            <a:ext cx="14235546" cy="2514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829300"/>
            <a:ext cx="8382000" cy="6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34800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895600" y="1409700"/>
            <a:ext cx="15240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사칙연산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X+3*y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X+3 &gt; y-2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X&gt;3 &amp;&amp; x&lt;5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:true || true &amp;&amp; false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1104900"/>
            <a:ext cx="1958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백의자리 이하는 버리고 출력하시오</a:t>
            </a:r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숫자를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나누면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의자리와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자리가 없어진다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42" y="2484175"/>
            <a:ext cx="7870458" cy="258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32173"/>
            <a:ext cx="2057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5600700"/>
            <a:ext cx="1493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출력 하시오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0, 2, 4, 6, 8 …</a:t>
            </a:r>
          </a:p>
          <a:p>
            <a:pPr marL="571500" indent="-5715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홀수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1, 3, 5, 7, 9 …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12" y="7231916"/>
            <a:ext cx="9696151" cy="25597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7353300"/>
            <a:ext cx="4382035" cy="10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38200" y="419100"/>
            <a:ext cx="1805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문자로 변경하여 출력하시오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소문자를 입력하면 그대로 소문자가 나온다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64" y="2182837"/>
            <a:ext cx="11457436" cy="8049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1700"/>
            <a:ext cx="2775159" cy="1562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58128" y="4991100"/>
            <a:ext cx="1903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7301563"/>
            <a:ext cx="2674835" cy="1401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843" y="2152652"/>
            <a:ext cx="8056991" cy="10096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5209" y="2171700"/>
            <a:ext cx="29355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095463" y="3591461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 = 3 + 5</a:t>
            </a:r>
            <a:endParaRPr lang="ko-KR" altLang="en-US" sz="6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177" y="4610099"/>
            <a:ext cx="0" cy="121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610777" y="5981700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638978" y="5943600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467777" y="4762499"/>
            <a:ext cx="990600" cy="106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59970" y="4762499"/>
            <a:ext cx="1227407" cy="914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049177" y="5999871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324777" y="2324100"/>
            <a:ext cx="1156482" cy="131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777" y="1394252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177" y="4152898"/>
            <a:ext cx="2057044" cy="997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67000" y="5150703"/>
            <a:ext cx="175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6396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연산자의 종류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79390"/>
              </p:ext>
            </p:extLst>
          </p:nvPr>
        </p:nvGraphicFramePr>
        <p:xfrm>
          <a:off x="9220200" y="1181100"/>
          <a:ext cx="8007408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연산자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산술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 -  *  /  %  &lt;&lt;  &gt;&gt;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사칙연산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나머지 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 연산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비교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  &lt; &gt;= &lt;=  ==  !=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크다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같다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다르다 등의 비교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대입연산자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우변의 값을 좌변에 저장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&amp;&amp; || ! &amp; | ^ ~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조건을 연결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형변환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 )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삼항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?  :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조건에 따라 분기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1" y="13335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1" y="3820061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</a:t>
            </a:r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0" y="64389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삼항연산자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157972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++3  ,  --7    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39243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3+5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165592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63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591300"/>
            <a:ext cx="7296386" cy="9575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25393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673188" y="6804629"/>
            <a:ext cx="1042811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30032" y="342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산술변환</a:t>
            </a:r>
            <a:endParaRPr lang="ko-KR" altLang="en-US" sz="9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26289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 연산자의 경우 피연산자는 타입을 일치시켜야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33900"/>
            <a:ext cx="10134600" cy="37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148590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산술변환은 자동타입캐스팅이 안될까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81300"/>
            <a:ext cx="97536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81915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큰타입으로 변환시 자동타입캐스팅이 되기에 생략해도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10734</TotalTime>
  <Words>721</Words>
  <Application>Microsoft Office PowerPoint</Application>
  <PresentationFormat>사용자 지정</PresentationFormat>
  <Paragraphs>145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FullName</cp:lastModifiedBy>
  <cp:revision>405</cp:revision>
  <cp:lastPrinted>2023-09-24T04:46:59Z</cp:lastPrinted>
  <dcterms:created xsi:type="dcterms:W3CDTF">2022-10-23T12:09:39Z</dcterms:created>
  <dcterms:modified xsi:type="dcterms:W3CDTF">2023-09-24T07:55:41Z</dcterms:modified>
</cp:coreProperties>
</file>