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466" r:id="rId3"/>
    <p:sldId id="472" r:id="rId4"/>
    <p:sldId id="469" r:id="rId5"/>
    <p:sldId id="467" r:id="rId6"/>
    <p:sldId id="468" r:id="rId7"/>
    <p:sldId id="374" r:id="rId8"/>
    <p:sldId id="463" r:id="rId9"/>
    <p:sldId id="385" r:id="rId10"/>
    <p:sldId id="470" r:id="rId11"/>
    <p:sldId id="471" r:id="rId12"/>
    <p:sldId id="275" r:id="rId1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7" d="100"/>
          <a:sy n="67" d="100"/>
        </p:scale>
        <p:origin x="95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1104900"/>
            <a:ext cx="1958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백의자리 이하는 버리고 출력하시오</a:t>
            </a:r>
            <a:endParaRPr lang="en-US" altLang="ko-KR" sz="32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숫자를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나누면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의자리와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자리가 없어진다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42" y="2484175"/>
            <a:ext cx="7870458" cy="258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32173"/>
            <a:ext cx="2057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5600700"/>
            <a:ext cx="1493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출력 하시오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0, 2, 4, 6, 8 …</a:t>
            </a:r>
          </a:p>
          <a:p>
            <a:pPr marL="571500" indent="-5715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홀수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1, 3, 5, 7, 9 …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12" y="7231916"/>
            <a:ext cx="9696151" cy="25597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7353300"/>
            <a:ext cx="4382035" cy="10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38200" y="419100"/>
            <a:ext cx="1805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문자로 변경하여 출력하시오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소문자를 입력하면 그대로 소문자가 나온다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4" y="2182837"/>
            <a:ext cx="11457436" cy="804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1700"/>
            <a:ext cx="2775159" cy="1562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58128" y="4991100"/>
            <a:ext cx="1903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7301563"/>
            <a:ext cx="2674835" cy="1401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843" y="2152652"/>
            <a:ext cx="8056991" cy="10096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5209" y="2171700"/>
            <a:ext cx="29355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14400" y="1028700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구하는 프로그램을 만들어 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둘레구하는 공식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  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314699"/>
            <a:ext cx="9427853" cy="251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322319"/>
            <a:ext cx="3865653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676400" y="800100"/>
            <a:ext cx="1668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한뒤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곱하기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하여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 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 조심하자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14366"/>
            <a:ext cx="11411354" cy="51295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262" y="3162300"/>
            <a:ext cx="4987738" cy="21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95400" y="499479"/>
            <a:ext cx="1699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아스키코드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 체계를 이용하자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‘3’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타입에 저장하면 아스키코드표의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해당하는 숫자로 저장이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‘3’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숫자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다르다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86300"/>
            <a:ext cx="5868658" cy="2451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58" y="5264826"/>
            <a:ext cx="1636877" cy="6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447800" y="266700"/>
            <a:ext cx="16446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문자는 컴퓨터에서 내부적으로 아스키코드표를 이용해 숫자로 관리된다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45" y="7890486"/>
            <a:ext cx="4403533" cy="2129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46" y="7890486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552700"/>
            <a:ext cx="16446200" cy="502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5947" t="84848" r="50424" b="6061"/>
          <a:stretch/>
        </p:blipFill>
        <p:spPr>
          <a:xfrm>
            <a:off x="5715000" y="6819900"/>
            <a:ext cx="388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8688" y="419100"/>
            <a:ext cx="149305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5. 65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몇대의 차가 필요한지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만드시오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people , carPassengers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수가 바뀌어도 작동이 되어야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89" y="4152900"/>
            <a:ext cx="14235546" cy="2514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829300"/>
            <a:ext cx="8382000" cy="6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895600" y="1409700"/>
            <a:ext cx="15240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X+3*y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X+3 &gt; y-2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X&gt;3 &amp;&amp; x&lt;5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:true || true &amp;&amp; false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10734</TotalTime>
  <Words>318</Words>
  <Application>Microsoft Office PowerPoint</Application>
  <PresentationFormat>사용자 지정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FullName</cp:lastModifiedBy>
  <cp:revision>407</cp:revision>
  <cp:lastPrinted>2023-09-24T04:46:59Z</cp:lastPrinted>
  <dcterms:created xsi:type="dcterms:W3CDTF">2022-10-23T12:09:39Z</dcterms:created>
  <dcterms:modified xsi:type="dcterms:W3CDTF">2023-09-24T07:56:33Z</dcterms:modified>
</cp:coreProperties>
</file>