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965" r:id="rId17"/>
    <p:sldId id="966" r:id="rId18"/>
    <p:sldId id="967" r:id="rId19"/>
    <p:sldId id="970" r:id="rId20"/>
    <p:sldId id="971" r:id="rId21"/>
    <p:sldId id="968" r:id="rId22"/>
    <p:sldId id="974" r:id="rId23"/>
    <p:sldId id="969" r:id="rId24"/>
    <p:sldId id="972" r:id="rId25"/>
    <p:sldId id="973" r:id="rId26"/>
    <p:sldId id="975" r:id="rId27"/>
    <p:sldId id="978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976" r:id="rId38"/>
    <p:sldId id="991" r:id="rId39"/>
    <p:sldId id="977" r:id="rId40"/>
    <p:sldId id="992" r:id="rId41"/>
    <p:sldId id="979" r:id="rId42"/>
    <p:sldId id="989" r:id="rId43"/>
    <p:sldId id="281" r:id="rId44"/>
    <p:sldId id="993" r:id="rId45"/>
    <p:sldId id="990" r:id="rId46"/>
    <p:sldId id="994" r:id="rId47"/>
    <p:sldId id="995" r:id="rId48"/>
    <p:sldId id="996" r:id="rId49"/>
    <p:sldId id="374" r:id="rId50"/>
    <p:sldId id="998" r:id="rId51"/>
    <p:sldId id="999" r:id="rId52"/>
    <p:sldId id="1000" r:id="rId53"/>
    <p:sldId id="1001" r:id="rId54"/>
    <p:sldId id="1002" r:id="rId55"/>
    <p:sldId id="1003" r:id="rId56"/>
    <p:sldId id="1004" r:id="rId57"/>
    <p:sldId id="1005" r:id="rId58"/>
    <p:sldId id="275" r:id="rId5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23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부가적인 기능이나 성능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향상등을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도와주는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6625533" y="357113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xmlns="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7049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88309F-5417-6527-3D13-DC8281B71834}"/>
              </a:ext>
            </a:extLst>
          </p:cNvPr>
          <p:cNvSpPr txBox="1"/>
          <p:nvPr/>
        </p:nvSpPr>
        <p:spPr>
          <a:xfrm>
            <a:off x="11353800" y="356569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994EA4-1CC6-6A56-1952-5FE96AF3F17D}"/>
              </a:ext>
            </a:extLst>
          </p:cNvPr>
          <p:cNvSpPr txBox="1"/>
          <p:nvPr/>
        </p:nvSpPr>
        <p:spPr>
          <a:xfrm>
            <a:off x="838200" y="5715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,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371600" y="15621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45366"/>
              </p:ext>
            </p:extLst>
          </p:nvPr>
        </p:nvGraphicFramePr>
        <p:xfrm>
          <a:off x="1981200" y="2505789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F75598-C09D-0931-1010-2538F09D551F}"/>
              </a:ext>
            </a:extLst>
          </p:cNvPr>
          <p:cNvSpPr txBox="1"/>
          <p:nvPr/>
        </p:nvSpPr>
        <p:spPr>
          <a:xfrm>
            <a:off x="838200" y="495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D0F232F-57C5-C7CA-B698-FCE285DA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71"/>
            <a:ext cx="4114800" cy="1681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21B2C13-4F47-C35F-05C9-992EECEA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56" y="8724317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6CDBD7-5423-AAE0-85B9-DD0EF96D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8442"/>
            <a:ext cx="4114800" cy="15922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A52370-E1A4-7531-FDCB-2071825E9DB5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3315EB8-FA37-B696-2A81-595F3BBB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457" y="1104900"/>
            <a:ext cx="12748814" cy="74180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ABB6460-CABA-DEA4-B03C-21723FF1CB71}"/>
              </a:ext>
            </a:extLst>
          </p:cNvPr>
          <p:cNvSpPr/>
          <p:nvPr/>
        </p:nvSpPr>
        <p:spPr>
          <a:xfrm>
            <a:off x="6571342" y="4585337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C0BAF65-6802-40B1-5004-BFB8D3C5465A}"/>
              </a:ext>
            </a:extLst>
          </p:cNvPr>
          <p:cNvCxnSpPr>
            <a:cxnSpLocks/>
          </p:cNvCxnSpPr>
          <p:nvPr/>
        </p:nvCxnSpPr>
        <p:spPr>
          <a:xfrm flipV="1">
            <a:off x="8839200" y="3735614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4B0FDF-9D84-B4F4-6ABF-4E7AAA2938DA}"/>
              </a:ext>
            </a:extLst>
          </p:cNvPr>
          <p:cNvSpPr txBox="1"/>
          <p:nvPr/>
        </p:nvSpPr>
        <p:spPr>
          <a:xfrm>
            <a:off x="10535384" y="3430814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58F38A-668D-F086-BA73-F9C2EDAAE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4363890"/>
            <a:ext cx="6161301" cy="1105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10BD0B-E467-B079-A989-BF312FAA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486" y="5591691"/>
            <a:ext cx="1915886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B47D42-18AA-229A-0D37-134EBEF1C590}"/>
              </a:ext>
            </a:extLst>
          </p:cNvPr>
          <p:cNvSpPr txBox="1"/>
          <p:nvPr/>
        </p:nvSpPr>
        <p:spPr>
          <a:xfrm>
            <a:off x="3200400" y="1104900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305300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1487F5-7D8C-9906-1F93-ABBDA7A0F5C3}"/>
              </a:ext>
            </a:extLst>
          </p:cNvPr>
          <p:cNvSpPr txBox="1"/>
          <p:nvPr/>
        </p:nvSpPr>
        <p:spPr>
          <a:xfrm>
            <a:off x="1905000" y="342900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837543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86" y="2837543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FA400A-B8B5-83B3-7238-B83D697C57CB}"/>
              </a:ext>
            </a:extLst>
          </p:cNvPr>
          <p:cNvSpPr txBox="1"/>
          <p:nvPr/>
        </p:nvSpPr>
        <p:spPr>
          <a:xfrm>
            <a:off x="3733800" y="1204632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81300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F6AFE8-C396-FF1A-6451-19A9CAB1CDBF}"/>
              </a:ext>
            </a:extLst>
          </p:cNvPr>
          <p:cNvSpPr txBox="1"/>
          <p:nvPr/>
        </p:nvSpPr>
        <p:spPr>
          <a:xfrm>
            <a:off x="3886200" y="62103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14" y="5237843"/>
            <a:ext cx="135146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2100"/>
            <a:ext cx="15025836" cy="632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88AD3F-0A4F-B617-5D69-BCD02042E948}"/>
              </a:ext>
            </a:extLst>
          </p:cNvPr>
          <p:cNvSpPr txBox="1"/>
          <p:nvPr/>
        </p:nvSpPr>
        <p:spPr>
          <a:xfrm>
            <a:off x="762000" y="329604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399CD4-03E0-2E83-8173-848FB14CF325}"/>
              </a:ext>
            </a:extLst>
          </p:cNvPr>
          <p:cNvSpPr/>
          <p:nvPr/>
        </p:nvSpPr>
        <p:spPr>
          <a:xfrm>
            <a:off x="3733800" y="45339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032ECF1-4D2A-58ED-74B9-781946710DCF}"/>
              </a:ext>
            </a:extLst>
          </p:cNvPr>
          <p:cNvSpPr/>
          <p:nvPr/>
        </p:nvSpPr>
        <p:spPr>
          <a:xfrm>
            <a:off x="8915400" y="44885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1435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659B4E-EC4C-C0EF-3689-E85887FEB6C0}"/>
              </a:ext>
            </a:extLst>
          </p:cNvPr>
          <p:cNvSpPr txBox="1"/>
          <p:nvPr/>
        </p:nvSpPr>
        <p:spPr>
          <a:xfrm>
            <a:off x="11506200" y="54996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E0C07AA-4519-0F4F-BD8D-4D7191B5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8039100"/>
            <a:ext cx="49641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37324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4B6D50-DB97-F8B2-5B68-020C110A2151}"/>
              </a:ext>
            </a:extLst>
          </p:cNvPr>
          <p:cNvSpPr/>
          <p:nvPr/>
        </p:nvSpPr>
        <p:spPr>
          <a:xfrm>
            <a:off x="13073210" y="32752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2BB848-BE50-697B-873A-9160BEA3AB6C}"/>
              </a:ext>
            </a:extLst>
          </p:cNvPr>
          <p:cNvSpPr txBox="1"/>
          <p:nvPr/>
        </p:nvSpPr>
        <p:spPr>
          <a:xfrm>
            <a:off x="10591800" y="5143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4086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381ED6-8B90-2798-EDBC-07641F27291E}"/>
              </a:ext>
            </a:extLst>
          </p:cNvPr>
          <p:cNvSpPr/>
          <p:nvPr/>
        </p:nvSpPr>
        <p:spPr>
          <a:xfrm>
            <a:off x="15392400" y="1257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925800" y="1714500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B5AFF-469B-392E-1F28-2F754162E183}"/>
              </a:ext>
            </a:extLst>
          </p:cNvPr>
          <p:cNvSpPr txBox="1"/>
          <p:nvPr/>
        </p:nvSpPr>
        <p:spPr>
          <a:xfrm>
            <a:off x="12420600" y="2839134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57562"/>
            <a:ext cx="11345041" cy="4934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F7974A-2843-44F2-F4E2-23080B171E42}"/>
              </a:ext>
            </a:extLst>
          </p:cNvPr>
          <p:cNvSpPr txBox="1"/>
          <p:nvPr/>
        </p:nvSpPr>
        <p:spPr>
          <a:xfrm>
            <a:off x="6400800" y="65151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33F0424-88A6-7EE0-C6F0-F9BB3C8D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1" y="4720219"/>
            <a:ext cx="16252699" cy="52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E92FFB7-4811-9AE8-9FD1-8164F20C3204}"/>
              </a:ext>
            </a:extLst>
          </p:cNvPr>
          <p:cNvSpPr/>
          <p:nvPr/>
        </p:nvSpPr>
        <p:spPr>
          <a:xfrm>
            <a:off x="3581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BB5955-2ADD-2FFF-E51D-22D1EA7EBAAD}"/>
              </a:ext>
            </a:extLst>
          </p:cNvPr>
          <p:cNvSpPr txBox="1"/>
          <p:nvPr/>
        </p:nvSpPr>
        <p:spPr>
          <a:xfrm>
            <a:off x="685800" y="4953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:a16="http://schemas.microsoft.com/office/drawing/2014/main" xmlns="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:a16="http://schemas.microsoft.com/office/drawing/2014/main" xmlns="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:a16="http://schemas.microsoft.com/office/drawing/2014/main" xmlns="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:a16="http://schemas.microsoft.com/office/drawing/2014/main" xmlns="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xmlns="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:a16="http://schemas.microsoft.com/office/drawing/2014/main" xmlns="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xmlns="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918B9-4306-CF84-959F-3FBDC5BB906D}"/>
              </a:ext>
            </a:extLst>
          </p:cNvPr>
          <p:cNvSpPr txBox="1"/>
          <p:nvPr/>
        </p:nvSpPr>
        <p:spPr>
          <a:xfrm>
            <a:off x="685800" y="4953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73C9BD-D1AC-B66C-7670-4C56EFDA927F}"/>
              </a:ext>
            </a:extLst>
          </p:cNvPr>
          <p:cNvSpPr txBox="1"/>
          <p:nvPr/>
        </p:nvSpPr>
        <p:spPr>
          <a:xfrm>
            <a:off x="1752600" y="1485900"/>
            <a:ext cx="124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스트림은 혼자서 입출력을 할 수 없다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기능을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5058559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14EDD5-5BDC-0351-63E0-A63EDD93B1FE}"/>
              </a:ext>
            </a:extLst>
          </p:cNvPr>
          <p:cNvSpPr txBox="1"/>
          <p:nvPr/>
        </p:nvSpPr>
        <p:spPr>
          <a:xfrm>
            <a:off x="7128529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D2E99F86-AA48-06A0-627D-4C2A3CAA30F2}"/>
              </a:ext>
            </a:extLst>
          </p:cNvPr>
          <p:cNvGrpSpPr/>
          <p:nvPr/>
        </p:nvGrpSpPr>
        <p:grpSpPr>
          <a:xfrm>
            <a:off x="11788475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816621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5F57FB8-305E-F9C7-4279-0C52191325BE}"/>
              </a:ext>
            </a:extLst>
          </p:cNvPr>
          <p:cNvSpPr txBox="1"/>
          <p:nvPr/>
        </p:nvSpPr>
        <p:spPr>
          <a:xfrm>
            <a:off x="12161362" y="4204697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F67CA1E-BD18-1110-B4B4-1A748B79E0E9}"/>
              </a:ext>
            </a:extLst>
          </p:cNvPr>
          <p:cNvSpPr txBox="1"/>
          <p:nvPr/>
        </p:nvSpPr>
        <p:spPr>
          <a:xfrm>
            <a:off x="7126119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7E7AE44A-99B3-E606-EF47-212040242C38}"/>
              </a:ext>
            </a:extLst>
          </p:cNvPr>
          <p:cNvGrpSpPr/>
          <p:nvPr/>
        </p:nvGrpSpPr>
        <p:grpSpPr>
          <a:xfrm rot="10800000">
            <a:off x="5997275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780A5B5-FA1B-4C47-307A-878F44BE9EDF}"/>
              </a:ext>
            </a:extLst>
          </p:cNvPr>
          <p:cNvSpPr txBox="1"/>
          <p:nvPr/>
        </p:nvSpPr>
        <p:spPr>
          <a:xfrm>
            <a:off x="5026656" y="3850806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69E2798-FA4E-3490-ECF1-C6343816F48A}"/>
              </a:ext>
            </a:extLst>
          </p:cNvPr>
          <p:cNvSpPr txBox="1"/>
          <p:nvPr/>
        </p:nvSpPr>
        <p:spPr>
          <a:xfrm>
            <a:off x="11788475" y="8041468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A7A76A4-1AFB-88E6-000D-22012547C179}"/>
              </a:ext>
            </a:extLst>
          </p:cNvPr>
          <p:cNvSpPr txBox="1"/>
          <p:nvPr/>
        </p:nvSpPr>
        <p:spPr>
          <a:xfrm>
            <a:off x="4454788" y="8125523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xmlns="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xmlns="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xmlns="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xmlns="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xmlns="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xmlns="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xmlns="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:a16="http://schemas.microsoft.com/office/drawing/2014/main" xmlns="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:a16="http://schemas.microsoft.com/office/drawing/2014/main" xmlns="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:a16="http://schemas.microsoft.com/office/drawing/2014/main" xmlns="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:a16="http://schemas.microsoft.com/office/drawing/2014/main" xmlns="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:a16="http://schemas.microsoft.com/office/drawing/2014/main" xmlns="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:a16="http://schemas.microsoft.com/office/drawing/2014/main" xmlns="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xmlns="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:a16="http://schemas.microsoft.com/office/drawing/2014/main" xmlns="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:a16="http://schemas.microsoft.com/office/drawing/2014/main" xmlns="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:a16="http://schemas.microsoft.com/office/drawing/2014/main" xmlns="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:a16="http://schemas.microsoft.com/office/drawing/2014/main" xmlns="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:a16="http://schemas.microsoft.com/office/drawing/2014/main" xmlns="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:a16="http://schemas.microsoft.com/office/drawing/2014/main" xmlns="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:a16="http://schemas.microsoft.com/office/drawing/2014/main" xmlns="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1563"/>
            <a:ext cx="13316533" cy="6719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977648-1AB3-BB65-ABBC-7CD80404632C}"/>
              </a:ext>
            </a:extLst>
          </p:cNvPr>
          <p:cNvSpPr txBox="1"/>
          <p:nvPr/>
        </p:nvSpPr>
        <p:spPr>
          <a:xfrm>
            <a:off x="685800" y="4953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BufferedInputStream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10668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7125430-4F48-1F78-31CD-D623D4AD1C1F}"/>
              </a:ext>
            </a:extLst>
          </p:cNvPr>
          <p:cNvSpPr/>
          <p:nvPr/>
        </p:nvSpPr>
        <p:spPr>
          <a:xfrm>
            <a:off x="10725733" y="335346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A98FE8-F4A9-8664-859E-1D16BEF55878}"/>
              </a:ext>
            </a:extLst>
          </p:cNvPr>
          <p:cNvSpPr txBox="1"/>
          <p:nvPr/>
        </p:nvSpPr>
        <p:spPr>
          <a:xfrm>
            <a:off x="10268533" y="4991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820763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9243A11-4372-6FD5-7E69-0F416B5DBB73}"/>
              </a:ext>
            </a:extLst>
          </p:cNvPr>
          <p:cNvSpPr/>
          <p:nvPr/>
        </p:nvSpPr>
        <p:spPr>
          <a:xfrm>
            <a:off x="1099132" y="6516826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BFB26D6-1D1F-7D32-D34C-0DC7D3D9C616}"/>
              </a:ext>
            </a:extLst>
          </p:cNvPr>
          <p:cNvSpPr txBox="1"/>
          <p:nvPr/>
        </p:nvSpPr>
        <p:spPr>
          <a:xfrm>
            <a:off x="6115960" y="7124700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6F1B97-14EB-FB1B-1B2A-A90DDA8DEF23}"/>
              </a:ext>
            </a:extLst>
          </p:cNvPr>
          <p:cNvSpPr txBox="1"/>
          <p:nvPr/>
        </p:nvSpPr>
        <p:spPr>
          <a:xfrm>
            <a:off x="762000" y="3429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 예제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1331686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6C0CEC-71BB-9A67-F8FC-7F1798122E14}"/>
              </a:ext>
            </a:extLst>
          </p:cNvPr>
          <p:cNvSpPr txBox="1"/>
          <p:nvPr/>
        </p:nvSpPr>
        <p:spPr>
          <a:xfrm>
            <a:off x="2286000" y="8039100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:a16="http://schemas.microsoft.com/office/drawing/2014/main" xmlns="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xmlns="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:a16="http://schemas.microsoft.com/office/drawing/2014/main" xmlns="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xmlns="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:a16="http://schemas.microsoft.com/office/drawing/2014/main" xmlns="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:a16="http://schemas.microsoft.com/office/drawing/2014/main" xmlns="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:a16="http://schemas.microsoft.com/office/drawing/2014/main" xmlns="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381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57287" y="800100"/>
            <a:ext cx="165211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A74F038-7D17-4F05-5831-9E732A03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8100"/>
            <a:ext cx="4486503" cy="6100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F8CDF37E-F5CD-20C3-9352-05F0ED200BF0}"/>
              </a:ext>
            </a:extLst>
          </p:cNvPr>
          <p:cNvCxnSpPr>
            <a:cxnSpLocks/>
          </p:cNvCxnSpPr>
          <p:nvPr/>
        </p:nvCxnSpPr>
        <p:spPr>
          <a:xfrm>
            <a:off x="8382000" y="930101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19787B1-332E-4CFF-1F2D-7D60B503D1F7}"/>
              </a:ext>
            </a:extLst>
          </p:cNvPr>
          <p:cNvSpPr/>
          <p:nvPr/>
        </p:nvSpPr>
        <p:spPr>
          <a:xfrm>
            <a:off x="6955744" y="909677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2259E5-3E44-EF21-C8FD-899E34E417B2}"/>
              </a:ext>
            </a:extLst>
          </p:cNvPr>
          <p:cNvSpPr txBox="1"/>
          <p:nvPr/>
        </p:nvSpPr>
        <p:spPr>
          <a:xfrm>
            <a:off x="9637486" y="9002204"/>
            <a:ext cx="605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적어줘야한다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01EEA91-8859-0CA6-5CDE-FF67E9E90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993009"/>
            <a:ext cx="5823287" cy="33766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87302C8-CD1F-58C0-3753-0C919E73159A}"/>
              </a:ext>
            </a:extLst>
          </p:cNvPr>
          <p:cNvSpPr/>
          <p:nvPr/>
        </p:nvSpPr>
        <p:spPr>
          <a:xfrm>
            <a:off x="1179058" y="4229333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F9A7DCE-AE3F-A3D4-75CD-7810D20E8B2B}"/>
              </a:ext>
            </a:extLst>
          </p:cNvPr>
          <p:cNvSpPr/>
          <p:nvPr/>
        </p:nvSpPr>
        <p:spPr>
          <a:xfrm>
            <a:off x="4495800" y="7014262"/>
            <a:ext cx="725942" cy="320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1257300"/>
            <a:ext cx="1105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883443" y="5715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읽은후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B7590B5-C863-81C1-8745-434242F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33700"/>
            <a:ext cx="117971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723900"/>
            <a:ext cx="10760279" cy="792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723900"/>
            <a:ext cx="10760279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FCFD7E-1F85-385E-4396-41BD1DCE415E}"/>
              </a:ext>
            </a:extLst>
          </p:cNvPr>
          <p:cNvSpPr txBox="1"/>
          <p:nvPr/>
        </p:nvSpPr>
        <p:spPr>
          <a:xfrm>
            <a:off x="685800" y="419100"/>
            <a:ext cx="16521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바이트 기반으로 파일을 읽은 후 다른 이름으로 다시 출력하여 파일을 복사했다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소스코드는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D29A58-633C-CA3B-D457-7BC6CD266C3F}"/>
              </a:ext>
            </a:extLst>
          </p:cNvPr>
          <p:cNvSpPr txBox="1"/>
          <p:nvPr/>
        </p:nvSpPr>
        <p:spPr>
          <a:xfrm>
            <a:off x="685800" y="419100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4"/>
            </a:pP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파일복사 프로그램의 성능 개선을 위해 입출력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</a:t>
            </a:r>
            <a:endParaRPr lang="en-US" altLang="ko-KR" sz="40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 보조 스트림을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적용해보자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247900"/>
            <a:ext cx="140855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 스트림과 크게 다르지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E52660DC-6640-F2D6-D63F-2D7D520AAF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"/>
            <a:ext cx="14078441" cy="792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8420100"/>
            <a:ext cx="3095625" cy="176081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82366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1600" y="1562100"/>
            <a:ext cx="60107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77766" y="1562100"/>
            <a:ext cx="366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53649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199" y="8648700"/>
            <a:ext cx="3034449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49048" y="86487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기반 스트림은 한글이 깨진다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557162" cy="815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752600" y="85725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기반 스트림과 사용법이 동일하다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2962291" cy="899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938462"/>
            <a:ext cx="914400" cy="6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477000" y="21717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86800" y="355758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버퍼역시 사용법이 동일하다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8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657600" y="876300"/>
            <a:ext cx="1234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등을 이용해서 입출력을 했었는데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이것들은 스트림이 필요없는가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76700"/>
            <a:ext cx="11699724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91000" y="62641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스트림을 알게 모르게 사용해온것이다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91000" y="746896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콘솔로 입출력 하는것을 표준 입출력 이라고 부른다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15" y="3390900"/>
            <a:ext cx="6097585" cy="3505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4533900"/>
            <a:ext cx="5791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6011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0"/>
            <a:ext cx="6972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85185" y="605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69255" y="13335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가장많이 쓰이는 데이터 형태이다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813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10300"/>
            <a:ext cx="16113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49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50762" y="419100"/>
            <a:ext cx="1249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파싱에 필요한  라이브러리를 다운 받아 추가해야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5431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199909" y="7756313"/>
            <a:ext cx="1249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 나중에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9" y="3427762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4111976" cy="754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93" y="1050777"/>
            <a:ext cx="861060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5033981"/>
            <a:ext cx="8696325" cy="518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9174" y="8459464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, JSONArray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0"/>
            <a:ext cx="145321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14376531" cy="670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963" y="3467100"/>
            <a:ext cx="3553968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5763" y="3848100"/>
            <a:ext cx="175043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914900"/>
            <a:ext cx="43434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5676900"/>
            <a:ext cx="5867400" cy="143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초기화한후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두번째 특기인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0" y="2705100"/>
            <a:ext cx="16820453" cy="6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E7BB62-3A69-8D61-2029-8C35FAF88C23}"/>
              </a:ext>
            </a:extLst>
          </p:cNvPr>
          <p:cNvSpPr txBox="1"/>
          <p:nvPr/>
        </p:nvSpPr>
        <p:spPr>
          <a:xfrm>
            <a:off x="685800" y="5715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파싱하여 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0099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String </a:t>
            </a:r>
            <a:r>
              <a:rPr lang="en-US" altLang="ko-KR" sz="2800" u="sng">
                <a:latin typeface="Consolas" panose="020B0609020204030204" pitchFamily="49" charset="0"/>
              </a:rPr>
              <a:t>str</a:t>
            </a:r>
            <a:r>
              <a:rPr lang="en-US" altLang="ko-KR" sz="2800">
                <a:latin typeface="Consolas" panose="020B0609020204030204" pitchFamily="49" charset="0"/>
              </a:rPr>
              <a:t> = "{\"id\":\"chatcmpl-6vX5cfe1VRa29F7AzS8kBmYjbh4In\",\"object\":\"chat.completion\",\"created\":1679169912,\"model\":\"gpt-3.5-turbo-0301\",\"usage\":{\"prompt_tokens\":11,\"completion_tokens\":32,\"total_tokens\":43},\"choices\":[{\"message\":{\"role\":\"assistant\",\"content\":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\"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하세요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>
                <a:latin typeface="Consolas" panose="020B0609020204030204" pitchFamily="49" charset="0"/>
              </a:rPr>
              <a:t>},\"finish_reason\":\"stop\",\"index\":0}]}";</a:t>
            </a:r>
            <a:endParaRPr lang="en-US" altLang="ko-KR" sz="280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xmlns="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xmlns="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62100" y="82452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4811"/>
              </p:ext>
            </p:extLst>
          </p:nvPr>
        </p:nvGraphicFramePr>
        <p:xfrm>
          <a:off x="3283730" y="45136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31491</TotalTime>
  <Words>1080</Words>
  <Application>Microsoft Office PowerPoint</Application>
  <PresentationFormat>사용자 지정</PresentationFormat>
  <Paragraphs>252</Paragraphs>
  <Slides>58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3013</cp:revision>
  <cp:lastPrinted>2023-03-12T07:02:51Z</cp:lastPrinted>
  <dcterms:created xsi:type="dcterms:W3CDTF">2022-10-23T12:09:39Z</dcterms:created>
  <dcterms:modified xsi:type="dcterms:W3CDTF">2023-05-13T04:44:56Z</dcterms:modified>
</cp:coreProperties>
</file>