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661" r:id="rId5"/>
    <p:sldId id="706" r:id="rId6"/>
    <p:sldId id="707" r:id="rId7"/>
    <p:sldId id="708" r:id="rId8"/>
    <p:sldId id="662" r:id="rId9"/>
    <p:sldId id="709" r:id="rId10"/>
    <p:sldId id="689" r:id="rId11"/>
    <p:sldId id="710" r:id="rId12"/>
    <p:sldId id="690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700" r:id="rId23"/>
    <p:sldId id="281" r:id="rId24"/>
    <p:sldId id="672" r:id="rId25"/>
    <p:sldId id="638" r:id="rId26"/>
    <p:sldId id="673" r:id="rId27"/>
    <p:sldId id="676" r:id="rId28"/>
    <p:sldId id="677" r:id="rId29"/>
    <p:sldId id="678" r:id="rId30"/>
    <p:sldId id="674" r:id="rId31"/>
    <p:sldId id="675" r:id="rId32"/>
    <p:sldId id="628" r:id="rId33"/>
    <p:sldId id="680" r:id="rId34"/>
    <p:sldId id="701" r:id="rId35"/>
    <p:sldId id="681" r:id="rId36"/>
    <p:sldId id="682" r:id="rId37"/>
    <p:sldId id="683" r:id="rId38"/>
    <p:sldId id="679" r:id="rId39"/>
    <p:sldId id="702" r:id="rId40"/>
    <p:sldId id="374" r:id="rId41"/>
    <p:sldId id="694" r:id="rId42"/>
    <p:sldId id="684" r:id="rId43"/>
    <p:sldId id="685" r:id="rId44"/>
    <p:sldId id="686" r:id="rId45"/>
    <p:sldId id="687" r:id="rId46"/>
    <p:sldId id="688" r:id="rId47"/>
    <p:sldId id="691" r:id="rId48"/>
    <p:sldId id="692" r:id="rId49"/>
    <p:sldId id="693" r:id="rId50"/>
    <p:sldId id="695" r:id="rId51"/>
    <p:sldId id="696" r:id="rId52"/>
    <p:sldId id="697" r:id="rId53"/>
    <p:sldId id="699" r:id="rId54"/>
    <p:sldId id="698" r:id="rId55"/>
    <p:sldId id="703" r:id="rId56"/>
    <p:sldId id="704" r:id="rId57"/>
    <p:sldId id="705" r:id="rId58"/>
    <p:sldId id="275" r:id="rId5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1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200400" y="2628900"/>
            <a:ext cx="11211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다운캐스팅이 가능한 경우는 없는가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71900"/>
            <a:ext cx="5273038" cy="1515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7734300"/>
            <a:ext cx="1257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가리키는 참조변수의 타입 보다 실제 객체가 어떤 클래스의 객체인가가 더 중요하다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0234 -0.15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7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1582401" cy="2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People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(), armorUp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"/>
            <a:ext cx="12657837" cy="8453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00400" y="33147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/>
                <a:gridCol w="5749647"/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 smtClean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가리킬수 있다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88368"/>
                <a:gridCol w="3984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6372880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만들수 있다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88011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95500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396966" y="4229100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753600" y="42291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>
            <a:off x="6248400" y="2628900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16383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71788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캐스팅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아래로 구부러진 화살표 10"/>
          <p:cNvSpPr/>
          <p:nvPr/>
        </p:nvSpPr>
        <p:spPr>
          <a:xfrm rot="10800000">
            <a:off x="6248400" y="5675650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23588</TotalTime>
  <Words>842</Words>
  <Application>Microsoft Office PowerPoint</Application>
  <PresentationFormat>사용자 지정</PresentationFormat>
  <Paragraphs>175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1149</cp:revision>
  <cp:lastPrinted>2023-02-25T14:08:21Z</cp:lastPrinted>
  <dcterms:created xsi:type="dcterms:W3CDTF">2022-10-23T12:09:39Z</dcterms:created>
  <dcterms:modified xsi:type="dcterms:W3CDTF">2023-03-02T14:53:59Z</dcterms:modified>
</cp:coreProperties>
</file>