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437" r:id="rId5"/>
    <p:sldId id="501" r:id="rId6"/>
    <p:sldId id="502" r:id="rId7"/>
    <p:sldId id="503" r:id="rId8"/>
    <p:sldId id="281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6" r:id="rId18"/>
    <p:sldId id="512" r:id="rId19"/>
    <p:sldId id="514" r:id="rId20"/>
    <p:sldId id="513" r:id="rId21"/>
    <p:sldId id="515" r:id="rId22"/>
    <p:sldId id="374" r:id="rId23"/>
    <p:sldId id="517" r:id="rId24"/>
    <p:sldId id="518" r:id="rId25"/>
    <p:sldId id="519" r:id="rId26"/>
    <p:sldId id="520" r:id="rId27"/>
    <p:sldId id="521" r:id="rId28"/>
    <p:sldId id="523" r:id="rId29"/>
    <p:sldId id="522" r:id="rId30"/>
    <p:sldId id="524" r:id="rId31"/>
    <p:sldId id="385" r:id="rId32"/>
    <p:sldId id="482" r:id="rId33"/>
    <p:sldId id="275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1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9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7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86BE553-B223-E4E2-16B6-52C77166FE4A}"/>
              </a:ext>
            </a:extLst>
          </p:cNvPr>
          <p:cNvSpPr txBox="1"/>
          <p:nvPr/>
        </p:nvSpPr>
        <p:spPr>
          <a:xfrm>
            <a:off x="762000" y="731103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인덱스는 변수도 사용 가능하다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471350E-3FF0-003E-299B-DD023534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5500"/>
            <a:ext cx="5486400" cy="20574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AC9FBDE-E73E-8E23-FF91-CDE15389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4738915"/>
            <a:ext cx="7126995" cy="12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CC126AA-0FD9-4407-0C2C-89145BE0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7463426" cy="1981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8480919-7A14-9246-577E-CA016D2746D6}"/>
              </a:ext>
            </a:extLst>
          </p:cNvPr>
          <p:cNvCxnSpPr>
            <a:cxnSpLocks/>
          </p:cNvCxnSpPr>
          <p:nvPr/>
        </p:nvCxnSpPr>
        <p:spPr>
          <a:xfrm flipV="1">
            <a:off x="5181600" y="35433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72A5572-0F2B-AB98-98A8-8276D58A7183}"/>
              </a:ext>
            </a:extLst>
          </p:cNvPr>
          <p:cNvSpPr/>
          <p:nvPr/>
        </p:nvSpPr>
        <p:spPr>
          <a:xfrm>
            <a:off x="609600" y="3314700"/>
            <a:ext cx="457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98C756-8683-A52F-5E9B-5051396A68FE}"/>
              </a:ext>
            </a:extLst>
          </p:cNvPr>
          <p:cNvSpPr txBox="1"/>
          <p:nvPr/>
        </p:nvSpPr>
        <p:spPr>
          <a:xfrm>
            <a:off x="8763000" y="33147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범위를 넘어서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AEBDC62E-07FD-9C01-B522-FDCFA269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504106"/>
            <a:ext cx="7315200" cy="18491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9EC15261-4A05-17B5-5B33-C87DA900EA99}"/>
              </a:ext>
            </a:extLst>
          </p:cNvPr>
          <p:cNvCxnSpPr>
            <a:cxnSpLocks/>
          </p:cNvCxnSpPr>
          <p:nvPr/>
        </p:nvCxnSpPr>
        <p:spPr>
          <a:xfrm>
            <a:off x="7772400" y="59994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A52BDAC-1026-62AF-72C4-182453ADD4B9}"/>
              </a:ext>
            </a:extLst>
          </p:cNvPr>
          <p:cNvSpPr/>
          <p:nvPr/>
        </p:nvSpPr>
        <p:spPr>
          <a:xfrm>
            <a:off x="4800600" y="5759599"/>
            <a:ext cx="2971800" cy="403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116E6B-167C-2CAA-F5EB-71A1B04492F9}"/>
              </a:ext>
            </a:extLst>
          </p:cNvPr>
          <p:cNvSpPr txBox="1"/>
          <p:nvPr/>
        </p:nvSpPr>
        <p:spPr>
          <a:xfrm>
            <a:off x="8915400" y="567261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배열 생성 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F9F23EB-44CC-D9FF-FA09-B07564F64B4A}"/>
              </a:ext>
            </a:extLst>
          </p:cNvPr>
          <p:cNvCxnSpPr>
            <a:cxnSpLocks/>
          </p:cNvCxnSpPr>
          <p:nvPr/>
        </p:nvCxnSpPr>
        <p:spPr>
          <a:xfrm>
            <a:off x="5105400" y="6954247"/>
            <a:ext cx="3657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C4A5E66-3D48-F1E3-6C55-3554DC461689}"/>
              </a:ext>
            </a:extLst>
          </p:cNvPr>
          <p:cNvSpPr/>
          <p:nvPr/>
        </p:nvSpPr>
        <p:spPr>
          <a:xfrm>
            <a:off x="609600" y="6714350"/>
            <a:ext cx="4495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B4BD476-0F74-1CF1-B598-4D3336BE57BA}"/>
              </a:ext>
            </a:extLst>
          </p:cNvPr>
          <p:cNvSpPr txBox="1"/>
          <p:nvPr/>
        </p:nvSpPr>
        <p:spPr>
          <a:xfrm>
            <a:off x="8915400" y="6627361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사용은 할 수 없다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등에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에러를 막는 용도로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DC22999-0902-B77A-1EC7-5C8B63487CA3}"/>
              </a:ext>
            </a:extLst>
          </p:cNvPr>
          <p:cNvSpPr txBox="1"/>
          <p:nvPr/>
        </p:nvSpPr>
        <p:spPr>
          <a:xfrm>
            <a:off x="762000" y="495300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범위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4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DFC7568-CAEF-99BF-EC85-4041AF7F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88" y="1866900"/>
            <a:ext cx="6634223" cy="144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B6C8FF8-0C35-1A4E-C784-120FC66EC404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길이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25EA779-64DA-A0ED-BD45-CB95233C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87" y="3619500"/>
            <a:ext cx="1801091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4E328A-7AC7-C161-FF8E-F8E9E55D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858" y="5771242"/>
            <a:ext cx="6739245" cy="105772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09361789-4FC4-6FDF-2E48-F0107B92854A}"/>
              </a:ext>
            </a:extLst>
          </p:cNvPr>
          <p:cNvCxnSpPr>
            <a:cxnSpLocks/>
          </p:cNvCxnSpPr>
          <p:nvPr/>
        </p:nvCxnSpPr>
        <p:spPr>
          <a:xfrm flipV="1">
            <a:off x="7429500" y="6286500"/>
            <a:ext cx="3429000" cy="11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784F8F-6CCA-3398-4ED7-56F784B30CA2}"/>
              </a:ext>
            </a:extLst>
          </p:cNvPr>
          <p:cNvSpPr txBox="1"/>
          <p:nvPr/>
        </p:nvSpPr>
        <p:spPr>
          <a:xfrm>
            <a:off x="11010900" y="60579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상수라서 값을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변경할수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4901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0207EF-09DC-49C1-E6D3-F8869112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000500"/>
            <a:ext cx="6647543" cy="176547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A14EE19E-321C-A97D-AF63-2072243F002A}"/>
              </a:ext>
            </a:extLst>
          </p:cNvPr>
          <p:cNvGrpSpPr/>
          <p:nvPr/>
        </p:nvGrpSpPr>
        <p:grpSpPr>
          <a:xfrm>
            <a:off x="8400143" y="4589731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A43A4073-7B53-6E71-0062-9B20CB4FE5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0FA1F176-78B5-C337-CEE4-18490FB23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674E521B-C909-5CDE-F90C-AF7B7C750389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DC8FA06F-2A39-2C5A-9773-76B50091F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C96426C2-84E9-31A0-A52C-8C856FFBD1B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C3CF0BFA-2B16-5180-8CE8-9B8F37088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CB6F7CE-461F-FFAC-327C-A36798B49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545" y="3996460"/>
            <a:ext cx="8172411" cy="190904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71FCE28-DE56-093A-EFDA-13850D95EB1C}"/>
              </a:ext>
            </a:extLst>
          </p:cNvPr>
          <p:cNvSpPr/>
          <p:nvPr/>
        </p:nvSpPr>
        <p:spPr>
          <a:xfrm>
            <a:off x="13030200" y="4950980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021B63-D133-4AD2-3BDE-8A3CB38007A6}"/>
              </a:ext>
            </a:extLst>
          </p:cNvPr>
          <p:cNvSpPr txBox="1"/>
          <p:nvPr/>
        </p:nvSpPr>
        <p:spPr>
          <a:xfrm>
            <a:off x="1219200" y="7429500"/>
            <a:ext cx="1356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길이를 상수로 직접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적어주는것보다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사용하는것이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4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EAC7D1-88F2-45AD-C573-E3F58E88DC68}"/>
              </a:ext>
            </a:extLst>
          </p:cNvPr>
          <p:cNvSpPr txBox="1"/>
          <p:nvPr/>
        </p:nvSpPr>
        <p:spPr>
          <a:xfrm>
            <a:off x="685800" y="1143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BD7E8D46-8366-0ACB-8736-BAA63C4948F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324600" y="1473488"/>
            <a:ext cx="2438400" cy="33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1F0C12-7B1F-4619-C90F-85C6C255847B}"/>
              </a:ext>
            </a:extLst>
          </p:cNvPr>
          <p:cNvSpPr txBox="1"/>
          <p:nvPr/>
        </p:nvSpPr>
        <p:spPr>
          <a:xfrm>
            <a:off x="8763000" y="1181100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변수는 초기화 하지 않으면 사용할 수 없다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D05D970-9738-B739-E4DD-0ECF16E2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52500"/>
            <a:ext cx="4876800" cy="11089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1AC80D2-EE1D-ABD5-510D-F82737E0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6" y="2247900"/>
            <a:ext cx="5704114" cy="165508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1FA065D4-8A94-28C0-91F2-C1FB1537AB3F}"/>
              </a:ext>
            </a:extLst>
          </p:cNvPr>
          <p:cNvCxnSpPr>
            <a:cxnSpLocks/>
          </p:cNvCxnSpPr>
          <p:nvPr/>
        </p:nvCxnSpPr>
        <p:spPr>
          <a:xfrm flipV="1">
            <a:off x="7362371" y="3086100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728E47-8085-2359-64CF-5161928F4B53}"/>
              </a:ext>
            </a:extLst>
          </p:cNvPr>
          <p:cNvSpPr txBox="1"/>
          <p:nvPr/>
        </p:nvSpPr>
        <p:spPr>
          <a:xfrm>
            <a:off x="8962571" y="2897326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타입에 맞게 자동 초기화 되어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2C9B424-B3FD-D9FD-27BB-4CDE5A1C5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2" y="4229100"/>
            <a:ext cx="7115627" cy="96452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E37CF84E-BCBC-2603-47D0-250D6FF23E5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610599" y="4673888"/>
            <a:ext cx="1752601" cy="37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6B52E3-E39B-3465-F625-41EBE4C5B82F}"/>
              </a:ext>
            </a:extLst>
          </p:cNvPr>
          <p:cNvSpPr txBox="1"/>
          <p:nvPr/>
        </p:nvSpPr>
        <p:spPr>
          <a:xfrm>
            <a:off x="10363200" y="4381500"/>
            <a:ext cx="642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 초기화 값을 지정할 수 있다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3A9731F4-92A3-79BA-9983-667FA096D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5600700"/>
            <a:ext cx="9045473" cy="80242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A77F496-0E00-2AA1-D9C9-8FAC3BD4B09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540444" y="6001911"/>
            <a:ext cx="13503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9BD1AD-5AB8-4F47-8596-2FC55EDB2D9B}"/>
              </a:ext>
            </a:extLst>
          </p:cNvPr>
          <p:cNvSpPr txBox="1"/>
          <p:nvPr/>
        </p:nvSpPr>
        <p:spPr>
          <a:xfrm>
            <a:off x="11890829" y="5372100"/>
            <a:ext cx="6168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초기화값을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적어주었다면 크기 지정은 불가하다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E51875F0-A862-C9C6-A3DE-F63288F7F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084" y="6667500"/>
            <a:ext cx="7126515" cy="1046552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723CDA1E-DD0C-A09B-3849-2CA0307CC77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610599" y="7189209"/>
            <a:ext cx="1600201" cy="1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80E56E-35DC-20B7-8FAF-706AEAFAC279}"/>
              </a:ext>
            </a:extLst>
          </p:cNvPr>
          <p:cNvSpPr txBox="1"/>
          <p:nvPr/>
        </p:nvSpPr>
        <p:spPr>
          <a:xfrm>
            <a:off x="10290629" y="6759320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타입을 선언부에서 알 수 있기때문에 생략해도 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B7A3028-B24E-D1AE-80C1-0054FBD2B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850" y="7877000"/>
            <a:ext cx="6153150" cy="1725182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7BD70768-F0FE-EB75-384A-63A099E51E92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7620000" y="8739591"/>
            <a:ext cx="2590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5C97C4-93FC-2F33-77D9-C519DD5BA1FE}"/>
              </a:ext>
            </a:extLst>
          </p:cNvPr>
          <p:cNvSpPr txBox="1"/>
          <p:nvPr/>
        </p:nvSpPr>
        <p:spPr>
          <a:xfrm>
            <a:off x="10290629" y="8227993"/>
            <a:ext cx="616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초기화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분리시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int[]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생략할 수 없다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</a:p>
        </p:txBody>
      </p:sp>
    </p:spTree>
    <p:extLst>
      <p:ext uri="{BB962C8B-B14F-4D97-AF65-F5344CB8AC3E}">
        <p14:creationId xmlns:p14="http://schemas.microsoft.com/office/powerpoint/2010/main" val="38051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2" grpId="0"/>
      <p:bldP spid="29" grpId="0"/>
      <p:bldP spid="35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D397DB-6884-4568-93D2-7A434AF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6705600" cy="105999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53D81AA9-426A-FA0D-5ED9-A7F39CD10E6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620000" y="1473488"/>
            <a:ext cx="1143000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6882A4-AA05-D19C-F595-DDF46F3DFE63}"/>
              </a:ext>
            </a:extLst>
          </p:cNvPr>
          <p:cNvSpPr txBox="1"/>
          <p:nvPr/>
        </p:nvSpPr>
        <p:spPr>
          <a:xfrm>
            <a:off x="8763000" y="1181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1C8B7AD-6AC3-6D3F-F098-E984D99C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0" y="2324100"/>
            <a:ext cx="5032829" cy="97794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7C2BF38-A838-5867-9212-996769FB3F0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43599" y="2845088"/>
            <a:ext cx="2819401" cy="9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45C746-1213-A154-7457-9FC33860F6BD}"/>
              </a:ext>
            </a:extLst>
          </p:cNvPr>
          <p:cNvSpPr txBox="1"/>
          <p:nvPr/>
        </p:nvSpPr>
        <p:spPr>
          <a:xfrm>
            <a:off x="8763000" y="25527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배열이 생성된다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632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50B841-27B1-7598-2FB2-6051E08E5552}"/>
              </a:ext>
            </a:extLst>
          </p:cNvPr>
          <p:cNvSpPr txBox="1"/>
          <p:nvPr/>
        </p:nvSpPr>
        <p:spPr>
          <a:xfrm>
            <a:off x="685800" y="1143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요소의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5CC5072-46D6-08D9-955B-32ED071F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7249"/>
            <a:ext cx="7391400" cy="131989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ADD8A1-E513-3640-2D73-E61242BF977F}"/>
              </a:ext>
            </a:extLst>
          </p:cNvPr>
          <p:cNvCxnSpPr>
            <a:cxnSpLocks/>
          </p:cNvCxnSpPr>
          <p:nvPr/>
        </p:nvCxnSpPr>
        <p:spPr>
          <a:xfrm flipV="1">
            <a:off x="8559800" y="2055674"/>
            <a:ext cx="1600200" cy="34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5F8ADA-A705-C51D-8E95-CD4CDB9654BA}"/>
              </a:ext>
            </a:extLst>
          </p:cNvPr>
          <p:cNvSpPr txBox="1"/>
          <p:nvPr/>
        </p:nvSpPr>
        <p:spPr>
          <a:xfrm>
            <a:off x="10160000" y="1866900"/>
            <a:ext cx="652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반복문으로 하나씩 출력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6218DCB-BBAA-13D4-ECB3-025DDCD2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309093"/>
            <a:ext cx="8586439" cy="76200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86C6958-EFE9-C5DC-7948-5D8EAB5224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729438" y="3680699"/>
            <a:ext cx="1573562" cy="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E5A079-4DA8-C78F-8103-A888E64984B4}"/>
              </a:ext>
            </a:extLst>
          </p:cNvPr>
          <p:cNvSpPr txBox="1"/>
          <p:nvPr/>
        </p:nvSpPr>
        <p:spPr>
          <a:xfrm>
            <a:off x="11303000" y="3491925"/>
            <a:ext cx="668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Arrays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통해 출력도 가능하다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9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C30BAF-D498-C798-BC14-1718488A3435}"/>
              </a:ext>
            </a:extLst>
          </p:cNvPr>
          <p:cNvSpPr txBox="1"/>
          <p:nvPr/>
        </p:nvSpPr>
        <p:spPr>
          <a:xfrm>
            <a:off x="762000" y="731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1638300"/>
            <a:ext cx="161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임의의 값을 넣어 평균을 구해보자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(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결과는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출력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3714571"/>
            <a:ext cx="1668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임의의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넣고 최대값과 최소값을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1447800" y="6134100"/>
            <a:ext cx="166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i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nt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길이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배열에 </a:t>
            </a:r>
            <a:r>
              <a:rPr lang="en-US" altLang="ko-KR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0~9 </a:t>
            </a:r>
            <a:r>
              <a:rPr lang="ko-KR" altLang="en-US" sz="36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까지의 랜덤한값을 넣은후 오름차순으로 정렬하여보자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581899"/>
            <a:ext cx="5858216" cy="152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9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6" y="2107288"/>
            <a:ext cx="6325532" cy="3459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1226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크기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만들고 사용하던 중 더 큰 게 필요하다면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4F0468F5-F027-54AB-48FE-FBD97453C390}"/>
              </a:ext>
            </a:extLst>
          </p:cNvPr>
          <p:cNvGrpSpPr/>
          <p:nvPr/>
        </p:nvGrpSpPr>
        <p:grpSpPr>
          <a:xfrm>
            <a:off x="9809871" y="6075930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AC2EBFB7-1019-73EA-EBFE-CF649B53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7FD98D-0E89-838A-2E86-645AC568668B}"/>
              </a:ext>
            </a:extLst>
          </p:cNvPr>
          <p:cNvSpPr txBox="1"/>
          <p:nvPr/>
        </p:nvSpPr>
        <p:spPr>
          <a:xfrm>
            <a:off x="10190871" y="52197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temp[10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6740934" y="3897325"/>
            <a:ext cx="180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값복사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pSp>
        <p:nvGrpSpPr>
          <p:cNvPr id="18" name="그룹 1018">
            <a:extLst>
              <a:ext uri="{FF2B5EF4-FFF2-40B4-BE49-F238E27FC236}">
                <a16:creationId xmlns:a16="http://schemas.microsoft.com/office/drawing/2014/main" xmlns="" id="{AC6D02A6-858E-B1E5-BCF7-602AAC9F856B}"/>
              </a:ext>
            </a:extLst>
          </p:cNvPr>
          <p:cNvGrpSpPr/>
          <p:nvPr/>
        </p:nvGrpSpPr>
        <p:grpSpPr>
          <a:xfrm>
            <a:off x="9776858" y="2255145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:a16="http://schemas.microsoft.com/office/drawing/2014/main" xmlns="" id="{6F0A1746-433C-D68C-49A3-F644B1C2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63B2D80-045B-B26F-596E-2802A373CFAE}"/>
              </a:ext>
            </a:extLst>
          </p:cNvPr>
          <p:cNvSpPr txBox="1"/>
          <p:nvPr/>
        </p:nvSpPr>
        <p:spPr>
          <a:xfrm>
            <a:off x="10416995" y="1535437"/>
            <a:ext cx="210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310258" y="2449837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A8016755-38EE-8AE4-EEE3-827991B3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71142"/>
              </p:ext>
            </p:extLst>
          </p:nvPr>
        </p:nvGraphicFramePr>
        <p:xfrm>
          <a:off x="14726234" y="751663"/>
          <a:ext cx="2367023" cy="306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227110719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4072949715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6414170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2945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876773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542391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002633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4285843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170480" y="1535437"/>
            <a:ext cx="1555754" cy="1276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184CBD6D-35D2-535B-0A9C-79947705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43902"/>
              </p:ext>
            </p:extLst>
          </p:nvPr>
        </p:nvGraphicFramePr>
        <p:xfrm>
          <a:off x="14804967" y="5552967"/>
          <a:ext cx="2367023" cy="4169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823">
                  <a:extLst>
                    <a:ext uri="{9D8B030D-6E8A-4147-A177-3AD203B41FA5}">
                      <a16:colId xmlns:a16="http://schemas.microsoft.com/office/drawing/2014/main" xmlns="" val="32657566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612514747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667543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7473762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232568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0406695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0x300F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46938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4498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0x3013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203493" y="6279131"/>
            <a:ext cx="1601474" cy="35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E0E04C-877E-D861-8074-BD32F9DFFD3D}"/>
              </a:ext>
            </a:extLst>
          </p:cNvPr>
          <p:cNvSpPr txBox="1"/>
          <p:nvPr/>
        </p:nvSpPr>
        <p:spPr>
          <a:xfrm>
            <a:off x="10180113" y="6279130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 flipV="1">
            <a:off x="10416995" y="3107814"/>
            <a:ext cx="0" cy="3102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4CD3AA73-144D-EE56-1594-B12541E20A71}"/>
              </a:ext>
            </a:extLst>
          </p:cNvPr>
          <p:cNvCxnSpPr>
            <a:cxnSpLocks/>
          </p:cNvCxnSpPr>
          <p:nvPr/>
        </p:nvCxnSpPr>
        <p:spPr>
          <a:xfrm>
            <a:off x="16623912" y="1535437"/>
            <a:ext cx="117022" cy="467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843ACB4-9657-BCB3-AF18-AEDD8CD8AAD4}"/>
              </a:ext>
            </a:extLst>
          </p:cNvPr>
          <p:cNvSpPr txBox="1"/>
          <p:nvPr/>
        </p:nvSpPr>
        <p:spPr>
          <a:xfrm>
            <a:off x="10518705" y="4046771"/>
            <a:ext cx="257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주소복사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3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  <p:bldP spid="21" grpId="0"/>
      <p:bldP spid="23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arraycopy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866900"/>
            <a:ext cx="11183639" cy="304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791200" y="1485900"/>
            <a:ext cx="1447800" cy="6032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5240038" y="2106289"/>
            <a:ext cx="70356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383194" y="9685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원본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031412" y="2149614"/>
            <a:ext cx="104578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9079931" y="2149614"/>
            <a:ext cx="2426269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54305" y="2636491"/>
            <a:ext cx="1742095" cy="754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330397" y="3052971"/>
            <a:ext cx="4233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 저장될 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2670125" y="1595937"/>
            <a:ext cx="2950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복사할 갯수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452480" y="1787501"/>
            <a:ext cx="2289629" cy="3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1511204" y="1530396"/>
            <a:ext cx="502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Part05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출력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1097697"/>
            <a:ext cx="3505200" cy="31831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018" y="4679097"/>
            <a:ext cx="2489982" cy="1443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" y="7360503"/>
            <a:ext cx="179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 배열과 다르게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함수에서 특수하게 처리된다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51CB23B-D151-B405-7C38-7A547E2B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01" y="1221464"/>
            <a:ext cx="4200899" cy="349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D610FE0-1B3C-8685-E698-C503F01B2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14" y="4996437"/>
            <a:ext cx="4033985" cy="1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(foreach)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7334250" cy="1981200"/>
          </a:xfrm>
          <a:prstGeom prst="rect">
            <a:avLst/>
          </a:prstGeom>
        </p:spPr>
      </p:pic>
      <p:grpSp>
        <p:nvGrpSpPr>
          <p:cNvPr id="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07302" y="3314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0600" y="491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순차 접근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2476500"/>
            <a:ext cx="8491045" cy="175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731922" y="491783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순차접근하는 목적이라면 향상된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사용하자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5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2562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다차원배열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선언과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6637638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98065"/>
            <a:ext cx="6575886" cy="1054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4644924"/>
            <a:ext cx="6781451" cy="95577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6948"/>
              </p:ext>
            </p:extLst>
          </p:nvPr>
        </p:nvGraphicFramePr>
        <p:xfrm>
          <a:off x="12725400" y="582293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1771" y="6401883"/>
            <a:ext cx="910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저장하는 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4020800" y="4991100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9982200" y="6529419"/>
            <a:ext cx="1069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5822930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rr[0]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32174" y="6377216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arr[1]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6933512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arr[2]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45069" y="7395683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arr[3]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1267343" y="7952619"/>
            <a:ext cx="1493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arr[4]</a:t>
            </a:r>
            <a:endParaRPr lang="en-US" altLang="ko-KR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37391"/>
              </p:ext>
            </p:extLst>
          </p:nvPr>
        </p:nvGraphicFramePr>
        <p:xfrm>
          <a:off x="3200400" y="3162300"/>
          <a:ext cx="3429000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9525000" y="4090099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rr[2][1]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334000" y="4457700"/>
            <a:ext cx="41910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838200" y="2667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18028"/>
              </p:ext>
            </p:extLst>
          </p:nvPr>
        </p:nvGraphicFramePr>
        <p:xfrm>
          <a:off x="10134600" y="1958926"/>
          <a:ext cx="4343400" cy="158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840"/>
                <a:gridCol w="1351280"/>
                <a:gridCol w="1351280"/>
              </a:tblGrid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z="36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8" y="4368502"/>
            <a:ext cx="5450060" cy="22492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48" y="3041500"/>
            <a:ext cx="5527800" cy="730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648" y="1754138"/>
            <a:ext cx="6030993" cy="5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4191000" y="876300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배열의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length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얼마일까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7288449" cy="2057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2083592"/>
            <a:ext cx="2286000" cy="1928813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763000" y="27544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3798"/>
              </p:ext>
            </p:extLst>
          </p:nvPr>
        </p:nvGraphicFramePr>
        <p:xfrm>
          <a:off x="13779067" y="1790700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73" y="5067300"/>
            <a:ext cx="7266176" cy="1828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5084298"/>
            <a:ext cx="2276543" cy="1804577"/>
          </a:xfrm>
          <a:prstGeom prst="rect">
            <a:avLst/>
          </a:prstGeom>
        </p:spPr>
      </p:pic>
      <p:grpSp>
        <p:nvGrpSpPr>
          <p:cNvPr id="18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831514" y="5688196"/>
            <a:ext cx="720996" cy="587007"/>
            <a:chOff x="9011713" y="5350533"/>
            <a:chExt cx="720996" cy="587007"/>
          </a:xfrm>
        </p:grpSpPr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4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1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2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59131"/>
              </p:ext>
            </p:extLst>
          </p:nvPr>
        </p:nvGraphicFramePr>
        <p:xfrm>
          <a:off x="13836252" y="5103641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For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이용한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71" y="1247085"/>
            <a:ext cx="6919486" cy="251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00500"/>
            <a:ext cx="5105400" cy="24793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200400" y="4762500"/>
            <a:ext cx="5303257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2164343" y="4583043"/>
            <a:ext cx="1036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656057" y="44577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요소들은 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의배열이다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5" y="6747336"/>
            <a:ext cx="5410287" cy="20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381000" y="114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800100"/>
            <a:ext cx="1615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국어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수학 성적을 저장하는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 저장하고 각 학생의 평균을 출력하여 보자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저장해야한다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943101"/>
            <a:ext cx="3886200" cy="213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4152900"/>
            <a:ext cx="161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이용하여 숫자를 입력받아 암호화 하는 프로그램을 만들자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86300"/>
            <a:ext cx="3784744" cy="19911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35" y="4686300"/>
            <a:ext cx="3605653" cy="259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11E83A-6F3E-13BA-B84D-07D6B1588D85}"/>
              </a:ext>
            </a:extLst>
          </p:cNvPr>
          <p:cNvSpPr txBox="1"/>
          <p:nvPr/>
        </p:nvSpPr>
        <p:spPr>
          <a:xfrm>
            <a:off x="533400" y="7277100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1~25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 숫자를 순서대로 저장하는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값을 랜덤하게 섞어보자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셔플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Math.random()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이용하여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 숫자를 뽑은후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차원배열에서 동일한 숫자를 찾아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[0][0] 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값과 교체하는것을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반복하자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1914" y="6931616"/>
            <a:ext cx="3998589" cy="33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257300"/>
            <a:ext cx="6545943" cy="83820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89236"/>
              </p:ext>
            </p:extLst>
          </p:nvPr>
        </p:nvGraphicFramePr>
        <p:xfrm>
          <a:off x="11811000" y="1006927"/>
          <a:ext cx="34290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10668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28" y="4076700"/>
            <a:ext cx="5943600" cy="91440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3990"/>
              </p:ext>
            </p:extLst>
          </p:nvPr>
        </p:nvGraphicFramePr>
        <p:xfrm>
          <a:off x="11811000" y="4076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Null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943" y="5160509"/>
            <a:ext cx="5007777" cy="6687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528" y="6286499"/>
            <a:ext cx="5943600" cy="3149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660" y="5160509"/>
            <a:ext cx="1134918" cy="66879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1638300"/>
            <a:ext cx="2971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455877" y="4533900"/>
            <a:ext cx="40503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75520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선언과 생성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371600" y="329673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09700"/>
            <a:ext cx="6248400" cy="3271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AA7A62B-B663-9BB3-853E-37554E612635}"/>
              </a:ext>
            </a:extLst>
          </p:cNvPr>
          <p:cNvSpPr txBox="1"/>
          <p:nvPr/>
        </p:nvSpPr>
        <p:spPr>
          <a:xfrm>
            <a:off x="1548618" y="8749627"/>
            <a:ext cx="16087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각 요소인 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차원배열의 길이는 달라도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74459"/>
              </p:ext>
            </p:extLst>
          </p:nvPr>
        </p:nvGraphicFramePr>
        <p:xfrm>
          <a:off x="9906000" y="1409700"/>
          <a:ext cx="1295400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18255"/>
              </p:ext>
            </p:extLst>
          </p:nvPr>
        </p:nvGraphicFramePr>
        <p:xfrm>
          <a:off x="11211951" y="1395631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84767"/>
              </p:ext>
            </p:extLst>
          </p:nvPr>
        </p:nvGraphicFramePr>
        <p:xfrm>
          <a:off x="12496800" y="14097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1158"/>
              </p:ext>
            </p:extLst>
          </p:nvPr>
        </p:nvGraphicFramePr>
        <p:xfrm>
          <a:off x="13792200" y="14096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3260"/>
              </p:ext>
            </p:extLst>
          </p:nvPr>
        </p:nvGraphicFramePr>
        <p:xfrm>
          <a:off x="11201400" y="1943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65201"/>
              </p:ext>
            </p:extLst>
          </p:nvPr>
        </p:nvGraphicFramePr>
        <p:xfrm>
          <a:off x="12496800" y="1943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44362"/>
              </p:ext>
            </p:extLst>
          </p:nvPr>
        </p:nvGraphicFramePr>
        <p:xfrm>
          <a:off x="11201400" y="24764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1169"/>
              </p:ext>
            </p:extLst>
          </p:nvPr>
        </p:nvGraphicFramePr>
        <p:xfrm>
          <a:off x="112014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1206"/>
              </p:ext>
            </p:extLst>
          </p:nvPr>
        </p:nvGraphicFramePr>
        <p:xfrm>
          <a:off x="124968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30421"/>
              </p:ext>
            </p:extLst>
          </p:nvPr>
        </p:nvGraphicFramePr>
        <p:xfrm>
          <a:off x="137922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3679"/>
              </p:ext>
            </p:extLst>
          </p:nvPr>
        </p:nvGraphicFramePr>
        <p:xfrm>
          <a:off x="15087600" y="3467099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07683"/>
              </p:ext>
            </p:extLst>
          </p:nvPr>
        </p:nvGraphicFramePr>
        <p:xfrm>
          <a:off x="16383000" y="3467100"/>
          <a:ext cx="12954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533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Int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98714"/>
            <a:ext cx="6393277" cy="24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593" y="298483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47392" y="6286500"/>
            <a:ext cx="14111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1~25 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셔플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만든후 사용자로부터 좌표를 입력받아 해당좌표의 숫자를 공개하고 공개된숫자가 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경우 게임을 종료한다</a:t>
            </a:r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해당좌표의 공개여부를 저장하기위해 셔플된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[5][5]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가지는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배열을 만들어야 한다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!)</a:t>
            </a:r>
            <a:endParaRPr lang="en-US" altLang="ko-KR" sz="32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108857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229969"/>
            <a:ext cx="854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좌표를 입력받아 해당좌표에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표시하자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52400" y="61341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r>
              <a:rPr lang="en-US" altLang="ko-KR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2362200" y="3125569"/>
            <a:ext cx="13433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그림처럼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차원배열을 오른쪽 방향으로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회전시켜보자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한바퀴 도는 과정을 출력하자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459" y="24482"/>
            <a:ext cx="2597285" cy="30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7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1371600" y="654903"/>
            <a:ext cx="967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학생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성적을 저장하려면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EA5A03-03DE-406B-81E8-A6717DF3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66900"/>
            <a:ext cx="5486400" cy="4042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1E823C-FB22-A322-2590-BE7D83C31C15}"/>
              </a:ext>
            </a:extLst>
          </p:cNvPr>
          <p:cNvSpPr txBox="1"/>
          <p:nvPr/>
        </p:nvSpPr>
        <p:spPr>
          <a:xfrm>
            <a:off x="2438400" y="56769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……</a:t>
            </a:r>
          </a:p>
        </p:txBody>
      </p:sp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1EFF84BC-CE69-6E9A-0728-7433E2852943}"/>
              </a:ext>
            </a:extLst>
          </p:cNvPr>
          <p:cNvGrpSpPr/>
          <p:nvPr/>
        </p:nvGrpSpPr>
        <p:grpSpPr>
          <a:xfrm>
            <a:off x="8783502" y="3888204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AA36F7CC-930A-2820-CA0D-F0788A037F7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9" name="Object 29">
                <a:extLst>
                  <a:ext uri="{FF2B5EF4-FFF2-40B4-BE49-F238E27FC236}">
                    <a16:creationId xmlns:a16="http://schemas.microsoft.com/office/drawing/2014/main" xmlns="" id="{9A5ADF80-DCC2-E6F9-0072-FFE30C7AF1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BA7EBFBB-DEC0-52A3-DA23-A283CA4F78A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xmlns="" id="{FCA018BA-6DFF-9726-2010-E6B74AA9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9BDD7E3-4009-6928-125A-3AF760574E6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xmlns="" id="{6A68EFC7-0442-EB71-2629-EBFF29843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0" name="그룹 1016">
            <a:extLst>
              <a:ext uri="{FF2B5EF4-FFF2-40B4-BE49-F238E27FC236}">
                <a16:creationId xmlns:a16="http://schemas.microsoft.com/office/drawing/2014/main" xmlns="" id="{5AADB473-E166-1313-8A9E-3F089E59CF16}"/>
              </a:ext>
            </a:extLst>
          </p:cNvPr>
          <p:cNvGrpSpPr/>
          <p:nvPr/>
        </p:nvGrpSpPr>
        <p:grpSpPr>
          <a:xfrm>
            <a:off x="11076482" y="2266936"/>
            <a:ext cx="3829541" cy="3829541"/>
            <a:chOff x="10418078" y="3060643"/>
            <a:chExt cx="3829541" cy="3829541"/>
          </a:xfrm>
        </p:grpSpPr>
        <p:pic>
          <p:nvPicPr>
            <p:cNvPr id="22" name="Object 46">
              <a:extLst>
                <a:ext uri="{FF2B5EF4-FFF2-40B4-BE49-F238E27FC236}">
                  <a16:creationId xmlns:a16="http://schemas.microsoft.com/office/drawing/2014/main" xmlns="" id="{FE1DBED5-EA1B-FF19-35A4-35D68ECE2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F5DC44A-D1FE-0544-134B-19A623DD705D}"/>
              </a:ext>
            </a:extLst>
          </p:cNvPr>
          <p:cNvSpPr txBox="1"/>
          <p:nvPr/>
        </p:nvSpPr>
        <p:spPr>
          <a:xfrm>
            <a:off x="11594621" y="3888204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변수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</a:t>
            </a:r>
            <a:r>
              <a:rPr lang="en-US" altLang="ko-KR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;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94393C86-0B06-3BF4-D58A-5DF6481E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74873"/>
              </p:ext>
            </p:extLst>
          </p:nvPr>
        </p:nvGraphicFramePr>
        <p:xfrm>
          <a:off x="7467600" y="5135374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1330ABEF-15CB-8649-BD8D-F461129ED30D}"/>
              </a:ext>
            </a:extLst>
          </p:cNvPr>
          <p:cNvGrpSpPr/>
          <p:nvPr/>
        </p:nvGrpSpPr>
        <p:grpSpPr>
          <a:xfrm>
            <a:off x="1524000" y="6010414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ECF5792B-1F12-6090-875D-41885B0F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83DD72-9F66-04E8-C674-1E40B9EC6DA5}"/>
              </a:ext>
            </a:extLst>
          </p:cNvPr>
          <p:cNvSpPr txBox="1"/>
          <p:nvPr/>
        </p:nvSpPr>
        <p:spPr>
          <a:xfrm>
            <a:off x="2158713" y="5290706"/>
            <a:ext cx="295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07451BB-0100-5972-5BD5-E7D3BCBD6301}"/>
              </a:ext>
            </a:extLst>
          </p:cNvPr>
          <p:cNvSpPr txBox="1"/>
          <p:nvPr/>
        </p:nvSpPr>
        <p:spPr>
          <a:xfrm>
            <a:off x="2234913" y="6205106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4E3F449-543C-CD72-319C-A17299BAD58E}"/>
              </a:ext>
            </a:extLst>
          </p:cNvPr>
          <p:cNvSpPr txBox="1"/>
          <p:nvPr/>
        </p:nvSpPr>
        <p:spPr>
          <a:xfrm>
            <a:off x="990600" y="5715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2F69BEC-12A2-9108-7924-1B36AF4430E4}"/>
              </a:ext>
            </a:extLst>
          </p:cNvPr>
          <p:cNvSpPr txBox="1"/>
          <p:nvPr/>
        </p:nvSpPr>
        <p:spPr>
          <a:xfrm>
            <a:off x="1232222" y="1485900"/>
            <a:ext cx="1141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타입의 변수를 연속된 공간에 한번에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선언하는것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E66467-5213-2FA0-A521-3B39B679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81300"/>
            <a:ext cx="8153832" cy="1277106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A258CCA0-C886-9F46-EA23-630BE0C66BE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917622" y="5905500"/>
            <a:ext cx="2549978" cy="662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9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898E6D-AE67-F9BC-3E27-12ED9B1FE83E}"/>
              </a:ext>
            </a:extLst>
          </p:cNvPr>
          <p:cNvSpPr txBox="1"/>
          <p:nvPr/>
        </p:nvSpPr>
        <p:spPr>
          <a:xfrm>
            <a:off x="990600" y="5715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선언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183050-65C1-05AB-E218-F7C08E56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1714500"/>
            <a:ext cx="9118596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AA3674-0BEE-604F-2135-D115C443AB3D}"/>
              </a:ext>
            </a:extLst>
          </p:cNvPr>
          <p:cNvSpPr txBox="1"/>
          <p:nvPr/>
        </p:nvSpPr>
        <p:spPr>
          <a:xfrm>
            <a:off x="1143000" y="49221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BCA21D-3B4F-5C68-051C-C54D2F6FBC5E}"/>
              </a:ext>
            </a:extLst>
          </p:cNvPr>
          <p:cNvSpPr/>
          <p:nvPr/>
        </p:nvSpPr>
        <p:spPr>
          <a:xfrm>
            <a:off x="1447800" y="21717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03082B3-C7A3-E021-F8B8-D12E08F32AA1}"/>
              </a:ext>
            </a:extLst>
          </p:cNvPr>
          <p:cNvSpPr/>
          <p:nvPr/>
        </p:nvSpPr>
        <p:spPr>
          <a:xfrm>
            <a:off x="1600200" y="36195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6EE362-5F0F-3029-8201-891D2AB6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2" y="5829300"/>
            <a:ext cx="9118596" cy="2895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6E719-ED0A-7AEA-AF61-5B5FF03676A9}"/>
              </a:ext>
            </a:extLst>
          </p:cNvPr>
          <p:cNvSpPr/>
          <p:nvPr/>
        </p:nvSpPr>
        <p:spPr>
          <a:xfrm>
            <a:off x="5257800" y="6308271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65E66D5-A79A-68FC-9736-F34D4DBB85C8}"/>
              </a:ext>
            </a:extLst>
          </p:cNvPr>
          <p:cNvSpPr/>
          <p:nvPr/>
        </p:nvSpPr>
        <p:spPr>
          <a:xfrm>
            <a:off x="5715000" y="7734300"/>
            <a:ext cx="3505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BC337D5-A2F3-BF34-090D-6DEAD608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376" y="1714500"/>
            <a:ext cx="5923724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4E43F85-8626-AF9D-2B57-4F8FD132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376" y="5829300"/>
            <a:ext cx="648195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A36272A-1863-83A8-E582-2BAD0426619C}"/>
              </a:ext>
            </a:extLst>
          </p:cNvPr>
          <p:cNvSpPr txBox="1"/>
          <p:nvPr/>
        </p:nvSpPr>
        <p:spPr>
          <a:xfrm>
            <a:off x="10745376" y="4922102"/>
            <a:ext cx="5923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선언과 생성 분리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3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28AB1E84-4FFE-DBB7-4A4A-6D401C7DB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92965"/>
              </p:ext>
            </p:extLst>
          </p:nvPr>
        </p:nvGraphicFramePr>
        <p:xfrm>
          <a:off x="14325600" y="2095500"/>
          <a:ext cx="3429000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6164128"/>
                  </a:ext>
                </a:extLst>
              </a:tr>
            </a:tbl>
          </a:graphicData>
        </a:graphic>
      </p:graphicFrame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35589F1E-ACE7-13AB-5939-F16EBC4F7D74}"/>
              </a:ext>
            </a:extLst>
          </p:cNvPr>
          <p:cNvGrpSpPr/>
          <p:nvPr/>
        </p:nvGrpSpPr>
        <p:grpSpPr>
          <a:xfrm>
            <a:off x="8382000" y="2970540"/>
            <a:ext cx="3393622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D7242013-6B13-19EB-F7F4-2A1B727A4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B61D91-F56A-04E2-96A7-74A68AABE02B}"/>
              </a:ext>
            </a:extLst>
          </p:cNvPr>
          <p:cNvSpPr txBox="1"/>
          <p:nvPr/>
        </p:nvSpPr>
        <p:spPr>
          <a:xfrm>
            <a:off x="9016713" y="2250832"/>
            <a:ext cx="2489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AF2783-C3B4-F958-A545-19D7F14B5F8F}"/>
              </a:ext>
            </a:extLst>
          </p:cNvPr>
          <p:cNvSpPr txBox="1"/>
          <p:nvPr/>
        </p:nvSpPr>
        <p:spPr>
          <a:xfrm>
            <a:off x="9092913" y="3165232"/>
            <a:ext cx="268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544A88F7-D31A-049B-FE46-AD3E1AF0AE9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1775622" y="2857500"/>
            <a:ext cx="2549978" cy="670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05A9B8-8402-F39C-C099-216C2F2F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20" y="2244154"/>
            <a:ext cx="4322615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F416CC-94E0-9549-685A-C4418325E924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생성과정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3D10D45-AFDE-52E0-DFB6-9DDB1AD2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49" y="4229100"/>
            <a:ext cx="4344386" cy="1312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4415765D-99E0-0F30-00F2-E85F4C975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649" y="6516959"/>
            <a:ext cx="4470351" cy="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8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인덱스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2F4C41F-E599-6BF7-85C4-F4348B01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23922"/>
              </p:ext>
            </p:extLst>
          </p:nvPr>
        </p:nvGraphicFramePr>
        <p:xfrm>
          <a:off x="10896600" y="2846616"/>
          <a:ext cx="4876800" cy="404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xmlns="" val="3731381781"/>
                    </a:ext>
                  </a:extLst>
                </a:gridCol>
                <a:gridCol w="2817707">
                  <a:extLst>
                    <a:ext uri="{9D8B030D-6E8A-4147-A177-3AD203B41FA5}">
                      <a16:colId xmlns:a16="http://schemas.microsoft.com/office/drawing/2014/main" xmlns="" val="2922041479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603236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532580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2121117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0405129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5365349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6869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564BCA0-4BD1-DDE5-0720-B6D03104F9BB}"/>
              </a:ext>
            </a:extLst>
          </p:cNvPr>
          <p:cNvSpPr txBox="1"/>
          <p:nvPr/>
        </p:nvSpPr>
        <p:spPr>
          <a:xfrm>
            <a:off x="685800" y="4191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접근방법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9D2447-F7BC-6FC0-38D2-2984D78F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922816"/>
            <a:ext cx="7838396" cy="3124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4BC5E409-2331-11BF-D232-27FBDECAD6A2}"/>
              </a:ext>
            </a:extLst>
          </p:cNvPr>
          <p:cNvCxnSpPr>
            <a:cxnSpLocks/>
          </p:cNvCxnSpPr>
          <p:nvPr/>
        </p:nvCxnSpPr>
        <p:spPr>
          <a:xfrm flipV="1">
            <a:off x="3765776" y="3837216"/>
            <a:ext cx="7130824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5BA8761-02C6-785B-3CEF-3095C3E8D29D}"/>
              </a:ext>
            </a:extLst>
          </p:cNvPr>
          <p:cNvSpPr/>
          <p:nvPr/>
        </p:nvSpPr>
        <p:spPr>
          <a:xfrm>
            <a:off x="990600" y="4294416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F38F6344-5EEC-0ED5-3473-853588560356}"/>
              </a:ext>
            </a:extLst>
          </p:cNvPr>
          <p:cNvCxnSpPr>
            <a:cxnSpLocks/>
          </p:cNvCxnSpPr>
          <p:nvPr/>
        </p:nvCxnSpPr>
        <p:spPr>
          <a:xfrm flipV="1">
            <a:off x="3825989" y="5103588"/>
            <a:ext cx="7070611" cy="39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068EABF-67F4-E922-9316-A65F5BBA710B}"/>
              </a:ext>
            </a:extLst>
          </p:cNvPr>
          <p:cNvSpPr/>
          <p:nvPr/>
        </p:nvSpPr>
        <p:spPr>
          <a:xfrm>
            <a:off x="1050813" y="5346702"/>
            <a:ext cx="277517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4C0058-70C3-2BC3-6365-3D0DBF0F8180}"/>
              </a:ext>
            </a:extLst>
          </p:cNvPr>
          <p:cNvSpPr txBox="1"/>
          <p:nvPr/>
        </p:nvSpPr>
        <p:spPr>
          <a:xfrm>
            <a:off x="3744005" y="4595300"/>
            <a:ext cx="48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9B85E6E-D72E-53BE-389B-F18E2ED4EB18}"/>
              </a:ext>
            </a:extLst>
          </p:cNvPr>
          <p:cNvSpPr txBox="1"/>
          <p:nvPr/>
        </p:nvSpPr>
        <p:spPr>
          <a:xfrm>
            <a:off x="3886200" y="605551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세번째 요소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D79D6B-7414-CE0D-7514-7A9F1FC8C640}"/>
              </a:ext>
            </a:extLst>
          </p:cNvPr>
          <p:cNvSpPr txBox="1"/>
          <p:nvPr/>
        </p:nvSpPr>
        <p:spPr>
          <a:xfrm>
            <a:off x="1219200" y="15621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인덱스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E19FA6E-17E1-D6E1-9243-DE40C873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234348"/>
            <a:ext cx="6677680" cy="1490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785C1AD-AB87-0726-FDD4-AB3278BA3549}"/>
              </a:ext>
            </a:extLst>
          </p:cNvPr>
          <p:cNvSpPr txBox="1"/>
          <p:nvPr/>
        </p:nvSpPr>
        <p:spPr>
          <a:xfrm>
            <a:off x="7361294" y="7810500"/>
            <a:ext cx="57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일반변수와 동일하게 사용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97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15814</TotalTime>
  <Words>752</Words>
  <Application>Microsoft Office PowerPoint</Application>
  <PresentationFormat>사용자 지정</PresentationFormat>
  <Paragraphs>281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518</cp:revision>
  <dcterms:created xsi:type="dcterms:W3CDTF">2022-10-23T12:09:39Z</dcterms:created>
  <dcterms:modified xsi:type="dcterms:W3CDTF">2023-01-27T17:55:50Z</dcterms:modified>
</cp:coreProperties>
</file>