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437" r:id="rId5"/>
    <p:sldId id="501" r:id="rId6"/>
    <p:sldId id="502" r:id="rId7"/>
    <p:sldId id="503" r:id="rId8"/>
    <p:sldId id="281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4" r:id="rId19"/>
    <p:sldId id="513" r:id="rId20"/>
    <p:sldId id="515" r:id="rId21"/>
    <p:sldId id="465" r:id="rId22"/>
    <p:sldId id="484" r:id="rId23"/>
    <p:sldId id="485" r:id="rId24"/>
    <p:sldId id="486" r:id="rId25"/>
    <p:sldId id="494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5" r:id="rId34"/>
    <p:sldId id="496" r:id="rId35"/>
    <p:sldId id="374" r:id="rId36"/>
    <p:sldId id="497" r:id="rId37"/>
    <p:sldId id="498" r:id="rId38"/>
    <p:sldId id="499" r:id="rId39"/>
    <p:sldId id="500" r:id="rId40"/>
    <p:sldId id="385" r:id="rId41"/>
    <p:sldId id="482" r:id="rId42"/>
    <p:sldId id="275" r:id="rId4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45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값 증가 되는거 따라가면서 설명해주기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7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xmlns="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xmlns="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0x300B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0x300C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0x300D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0x300E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0x300F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57300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18" y="4838700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1511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781300" y="8115300"/>
            <a:ext cx="1223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5B18E58-C822-3D4A-DC6C-337B77A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48205"/>
            <a:ext cx="10840917" cy="2743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1531DCE9-8979-540C-770F-532EA63DD581}"/>
              </a:ext>
            </a:extLst>
          </p:cNvPr>
          <p:cNvCxnSpPr>
            <a:cxnSpLocks/>
          </p:cNvCxnSpPr>
          <p:nvPr/>
        </p:nvCxnSpPr>
        <p:spPr>
          <a:xfrm flipH="1">
            <a:off x="1905000" y="3445328"/>
            <a:ext cx="1752600" cy="218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0C665C-AE90-6805-E0D6-1535A7AD09AB}"/>
              </a:ext>
            </a:extLst>
          </p:cNvPr>
          <p:cNvSpPr txBox="1"/>
          <p:nvPr/>
        </p:nvSpPr>
        <p:spPr>
          <a:xfrm>
            <a:off x="228601" y="578826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 및 초기화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한번 실행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40D645D-B358-1557-2F13-A243670FCA7A}"/>
              </a:ext>
            </a:extLst>
          </p:cNvPr>
          <p:cNvCxnSpPr/>
          <p:nvPr/>
        </p:nvCxnSpPr>
        <p:spPr>
          <a:xfrm>
            <a:off x="3124200" y="3425371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EBB73448-1B66-9555-EE66-45A1A58DB64F}"/>
              </a:ext>
            </a:extLst>
          </p:cNvPr>
          <p:cNvCxnSpPr>
            <a:cxnSpLocks/>
          </p:cNvCxnSpPr>
          <p:nvPr/>
        </p:nvCxnSpPr>
        <p:spPr>
          <a:xfrm>
            <a:off x="5791200" y="3425371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35AAEC27-482D-AAA0-269F-59162F0A70BA}"/>
              </a:ext>
            </a:extLst>
          </p:cNvPr>
          <p:cNvCxnSpPr>
            <a:cxnSpLocks/>
          </p:cNvCxnSpPr>
          <p:nvPr/>
        </p:nvCxnSpPr>
        <p:spPr>
          <a:xfrm>
            <a:off x="7131397" y="3425371"/>
            <a:ext cx="717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88D55703-962D-4B5F-B944-2FA5E6FFAAA6}"/>
              </a:ext>
            </a:extLst>
          </p:cNvPr>
          <p:cNvCxnSpPr>
            <a:cxnSpLocks/>
          </p:cNvCxnSpPr>
          <p:nvPr/>
        </p:nvCxnSpPr>
        <p:spPr>
          <a:xfrm flipH="1">
            <a:off x="6172200" y="3624774"/>
            <a:ext cx="152400" cy="198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01C68AF-C22F-AE31-1BE0-52007B872250}"/>
              </a:ext>
            </a:extLst>
          </p:cNvPr>
          <p:cNvSpPr txBox="1"/>
          <p:nvPr/>
        </p:nvSpPr>
        <p:spPr>
          <a:xfrm>
            <a:off x="4610100" y="5809446"/>
            <a:ext cx="285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3E3BE3C-1B41-2CD2-E50A-5C5AD79D9AAF}"/>
              </a:ext>
            </a:extLst>
          </p:cNvPr>
          <p:cNvCxnSpPr>
            <a:cxnSpLocks/>
          </p:cNvCxnSpPr>
          <p:nvPr/>
        </p:nvCxnSpPr>
        <p:spPr>
          <a:xfrm>
            <a:off x="7566198" y="3468881"/>
            <a:ext cx="1120602" cy="2161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AED7062-9061-7061-FAA1-5143175174F0}"/>
              </a:ext>
            </a:extLst>
          </p:cNvPr>
          <p:cNvSpPr txBox="1"/>
          <p:nvPr/>
        </p:nvSpPr>
        <p:spPr>
          <a:xfrm>
            <a:off x="8153400" y="5788261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코드를 모두 실행하면 마지막에 실행된다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42BD45E-F7C7-02E1-DAD2-9488C8690BE0}"/>
              </a:ext>
            </a:extLst>
          </p:cNvPr>
          <p:cNvSpPr txBox="1"/>
          <p:nvPr/>
        </p:nvSpPr>
        <p:spPr>
          <a:xfrm>
            <a:off x="1966686" y="1601569"/>
            <a:ext cx="618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9B06B0-68AB-C307-0EBB-9D1982E424B0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7DB1BEC-83BD-9A81-8F2A-CD1BD70A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9" y="1638301"/>
            <a:ext cx="4492171" cy="15897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0C626B88-28F7-8151-7B62-0A3D010F91C0}"/>
              </a:ext>
            </a:extLst>
          </p:cNvPr>
          <p:cNvCxnSpPr>
            <a:cxnSpLocks/>
          </p:cNvCxnSpPr>
          <p:nvPr/>
        </p:nvCxnSpPr>
        <p:spPr>
          <a:xfrm flipV="1">
            <a:off x="3657600" y="1943100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9C2E4F5-8682-2767-5D78-3379E2DFD4F9}"/>
              </a:ext>
            </a:extLst>
          </p:cNvPr>
          <p:cNvSpPr/>
          <p:nvPr/>
        </p:nvSpPr>
        <p:spPr>
          <a:xfrm>
            <a:off x="2057400" y="179070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5F4B4F-8FD1-6095-2821-D9CC57CE2BC6}"/>
              </a:ext>
            </a:extLst>
          </p:cNvPr>
          <p:cNvSpPr txBox="1"/>
          <p:nvPr/>
        </p:nvSpPr>
        <p:spPr>
          <a:xfrm>
            <a:off x="7010402" y="162922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변수 선언과 초기화와 동일하다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1FBC67B-133A-2045-477F-F50EA94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390900"/>
            <a:ext cx="4488544" cy="19714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FAB6EF14-5D7D-333B-73B0-35022C8DDEC1}"/>
              </a:ext>
            </a:extLst>
          </p:cNvPr>
          <p:cNvCxnSpPr>
            <a:cxnSpLocks/>
          </p:cNvCxnSpPr>
          <p:nvPr/>
        </p:nvCxnSpPr>
        <p:spPr>
          <a:xfrm flipV="1">
            <a:off x="4952997" y="3750340"/>
            <a:ext cx="2057401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01993EF-383B-D715-EF0A-CDE4AC7AB0AF}"/>
              </a:ext>
            </a:extLst>
          </p:cNvPr>
          <p:cNvSpPr/>
          <p:nvPr/>
        </p:nvSpPr>
        <p:spPr>
          <a:xfrm>
            <a:off x="2285998" y="3597940"/>
            <a:ext cx="2286002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D6DA13-99A3-812E-B62A-51BDD25B6BD2}"/>
              </a:ext>
            </a:extLst>
          </p:cNvPr>
          <p:cNvSpPr txBox="1"/>
          <p:nvPr/>
        </p:nvSpPr>
        <p:spPr>
          <a:xfrm>
            <a:off x="7239000" y="3436469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변수를 선언하고 초기화도 가능하다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권장하지 않음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반복을 결정하는 변수만 선언하고 그 외에 필요하다면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따로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선언하는게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0DE21ED-57B3-A7D1-8BA3-1885ED01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569379"/>
            <a:ext cx="5105281" cy="153026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1268EA5-0368-4462-246D-144CDB05B23F}"/>
              </a:ext>
            </a:extLst>
          </p:cNvPr>
          <p:cNvCxnSpPr>
            <a:cxnSpLocks/>
          </p:cNvCxnSpPr>
          <p:nvPr/>
        </p:nvCxnSpPr>
        <p:spPr>
          <a:xfrm flipV="1">
            <a:off x="3429000" y="6219371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CE952E5-50B3-EB4C-0A71-D498B14619AB}"/>
              </a:ext>
            </a:extLst>
          </p:cNvPr>
          <p:cNvSpPr/>
          <p:nvPr/>
        </p:nvSpPr>
        <p:spPr>
          <a:xfrm>
            <a:off x="1828800" y="606697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0D2964D-13AA-4BA9-8147-C4D7FFA4E524}"/>
              </a:ext>
            </a:extLst>
          </p:cNvPr>
          <p:cNvSpPr txBox="1"/>
          <p:nvPr/>
        </p:nvSpPr>
        <p:spPr>
          <a:xfrm>
            <a:off x="6781802" y="59055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선언된 변수를 활용해도 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AB563CE-C606-E4F4-F345-DDD7E0A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12" y="7312127"/>
            <a:ext cx="5539112" cy="194617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3078241-A31B-7809-4097-6CD7A51122E4}"/>
              </a:ext>
            </a:extLst>
          </p:cNvPr>
          <p:cNvSpPr/>
          <p:nvPr/>
        </p:nvSpPr>
        <p:spPr>
          <a:xfrm>
            <a:off x="2147993" y="877344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EE84BD74-6BF6-8540-9210-C3EB82E1CBD1}"/>
              </a:ext>
            </a:extLst>
          </p:cNvPr>
          <p:cNvCxnSpPr>
            <a:cxnSpLocks/>
          </p:cNvCxnSpPr>
          <p:nvPr/>
        </p:nvCxnSpPr>
        <p:spPr>
          <a:xfrm flipV="1">
            <a:off x="3631558" y="8247851"/>
            <a:ext cx="3912242" cy="69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DE653FC-7C92-87DA-DB20-513FB91F9C29}"/>
              </a:ext>
            </a:extLst>
          </p:cNvPr>
          <p:cNvSpPr txBox="1"/>
          <p:nvPr/>
        </p:nvSpPr>
        <p:spPr>
          <a:xfrm>
            <a:off x="7601857" y="792468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과 증감식이 외부에서 선언된 변수를 활용한다면 없어도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F623B1-3799-BFD3-69BC-FE06246EB13A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조건식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59CED2-6E50-1BAA-3A3C-47C036E9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0A517102-1A7B-32D6-8B5E-7A602CF28BB4}"/>
              </a:ext>
            </a:extLst>
          </p:cNvPr>
          <p:cNvCxnSpPr>
            <a:cxnSpLocks/>
          </p:cNvCxnSpPr>
          <p:nvPr/>
        </p:nvCxnSpPr>
        <p:spPr>
          <a:xfrm>
            <a:off x="5943600" y="209550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B68496F-8E91-B36B-A8CC-3A1A4D38F45F}"/>
              </a:ext>
            </a:extLst>
          </p:cNvPr>
          <p:cNvSpPr/>
          <p:nvPr/>
        </p:nvSpPr>
        <p:spPr>
          <a:xfrm>
            <a:off x="4876800" y="1819388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8305800" y="1609288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종료된다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3BFF180-C4C5-4F68-024B-8D0BD9CD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9" y="3198905"/>
            <a:ext cx="6078282" cy="12953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758FD75-DB03-FDB7-C01E-990F959B0FAE}"/>
              </a:ext>
            </a:extLst>
          </p:cNvPr>
          <p:cNvCxnSpPr>
            <a:cxnSpLocks/>
          </p:cNvCxnSpPr>
          <p:nvPr/>
        </p:nvCxnSpPr>
        <p:spPr>
          <a:xfrm>
            <a:off x="6869311" y="3924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2D792A0-FDE7-8AB9-B54C-2C0BF71FB3E8}"/>
              </a:ext>
            </a:extLst>
          </p:cNvPr>
          <p:cNvSpPr/>
          <p:nvPr/>
        </p:nvSpPr>
        <p:spPr>
          <a:xfrm>
            <a:off x="4648200" y="36957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10B69DC-4AF4-C38B-EEB0-7D8F8D0F4EA5}"/>
              </a:ext>
            </a:extLst>
          </p:cNvPr>
          <p:cNvSpPr txBox="1"/>
          <p:nvPr/>
        </p:nvSpPr>
        <p:spPr>
          <a:xfrm>
            <a:off x="8458200" y="34550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될 수 없는 구조이면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빠진다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E723CE96-C6A4-1D96-576C-F0886442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361314"/>
            <a:ext cx="6716911" cy="91974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8229600" y="6086912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207E87C-0459-BCE8-BFCC-964AA68220DA}"/>
              </a:ext>
            </a:extLst>
          </p:cNvPr>
          <p:cNvSpPr txBox="1"/>
          <p:nvPr/>
        </p:nvSpPr>
        <p:spPr>
          <a:xfrm>
            <a:off x="9448800" y="56007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22" y="6662086"/>
            <a:ext cx="6116689" cy="13127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7620000" y="7398177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07E87C-0459-BCE8-BFCC-964AA68220DA}"/>
              </a:ext>
            </a:extLst>
          </p:cNvPr>
          <p:cNvSpPr txBox="1"/>
          <p:nvPr/>
        </p:nvSpPr>
        <p:spPr>
          <a:xfrm>
            <a:off x="8839200" y="6911965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2D792A0-FDE7-8AB9-B54C-2C0BF71FB3E8}"/>
              </a:ext>
            </a:extLst>
          </p:cNvPr>
          <p:cNvSpPr/>
          <p:nvPr/>
        </p:nvSpPr>
        <p:spPr>
          <a:xfrm>
            <a:off x="4730055" y="7200859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D6648B-496B-FC8A-75B1-27D9F63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FCC77D2-478B-FE81-F1C3-2D8FB1B2B539}"/>
              </a:ext>
            </a:extLst>
          </p:cNvPr>
          <p:cNvCxnSpPr>
            <a:cxnSpLocks/>
          </p:cNvCxnSpPr>
          <p:nvPr/>
        </p:nvCxnSpPr>
        <p:spPr>
          <a:xfrm>
            <a:off x="7239000" y="2095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69A9CD3-BBAA-9398-29F4-6CA0FB117667}"/>
              </a:ext>
            </a:extLst>
          </p:cNvPr>
          <p:cNvSpPr/>
          <p:nvPr/>
        </p:nvSpPr>
        <p:spPr>
          <a:xfrm>
            <a:off x="6134100" y="18669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8305800" y="1609288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실행되고 마지막에 실행되며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037AA5F-E822-583D-6081-38FA492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26" y="2981713"/>
            <a:ext cx="5907474" cy="12799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1FFE4224-75E0-E7D7-6120-C4CA05A76D18}"/>
              </a:ext>
            </a:extLst>
          </p:cNvPr>
          <p:cNvCxnSpPr>
            <a:cxnSpLocks/>
          </p:cNvCxnSpPr>
          <p:nvPr/>
        </p:nvCxnSpPr>
        <p:spPr>
          <a:xfrm>
            <a:off x="7231743" y="373191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3F0F5A-409B-3EFD-AE4C-D8CEBA1A6095}"/>
              </a:ext>
            </a:extLst>
          </p:cNvPr>
          <p:cNvSpPr/>
          <p:nvPr/>
        </p:nvSpPr>
        <p:spPr>
          <a:xfrm>
            <a:off x="6126843" y="350331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3EF7F6E-BCF0-FB9F-8345-C8FF376EEBE5}"/>
              </a:ext>
            </a:extLst>
          </p:cNvPr>
          <p:cNvSpPr txBox="1"/>
          <p:nvPr/>
        </p:nvSpPr>
        <p:spPr>
          <a:xfrm>
            <a:off x="8298543" y="3245698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4D78C32-807C-E668-F49D-74DF9DD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26" y="4314398"/>
            <a:ext cx="5907474" cy="139913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D2E83BD8-C339-6ABD-321D-FC24F4C49A36}"/>
              </a:ext>
            </a:extLst>
          </p:cNvPr>
          <p:cNvCxnSpPr>
            <a:cxnSpLocks/>
          </p:cNvCxnSpPr>
          <p:nvPr/>
        </p:nvCxnSpPr>
        <p:spPr>
          <a:xfrm>
            <a:off x="7478911" y="50673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285AF3F-315F-7CD9-280F-A0BC3767EFC8}"/>
              </a:ext>
            </a:extLst>
          </p:cNvPr>
          <p:cNvSpPr/>
          <p:nvPr/>
        </p:nvSpPr>
        <p:spPr>
          <a:xfrm>
            <a:off x="5600700" y="4838700"/>
            <a:ext cx="1485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0233F3D-93AE-D5FC-BD44-132A61029CED}"/>
              </a:ext>
            </a:extLst>
          </p:cNvPr>
          <p:cNvSpPr txBox="1"/>
          <p:nvPr/>
        </p:nvSpPr>
        <p:spPr>
          <a:xfrm>
            <a:off x="8686800" y="4762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형태의 증감식도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90F8540-BF25-9F80-10D1-731438E8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042549"/>
            <a:ext cx="6461772" cy="5887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974211" y="6340614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20E4E90-7BA9-1446-FCCF-E85BB8B561B7}"/>
              </a:ext>
            </a:extLst>
          </p:cNvPr>
          <p:cNvSpPr/>
          <p:nvPr/>
        </p:nvSpPr>
        <p:spPr>
          <a:xfrm>
            <a:off x="3810000" y="6112014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E3958A6-103B-4EE1-DA27-19AC6985C9C4}"/>
              </a:ext>
            </a:extLst>
          </p:cNvPr>
          <p:cNvSpPr txBox="1"/>
          <p:nvPr/>
        </p:nvSpPr>
        <p:spPr>
          <a:xfrm>
            <a:off x="8991600" y="5981700"/>
            <a:ext cx="883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사실상 어떤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들어갈 수 있으나 의미상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실행여부와 관계되는 값의 변화를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넣는것이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올바르다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709" y="7353300"/>
            <a:ext cx="5171175" cy="10342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285AF3F-315F-7CD9-280F-A0BC3767EFC8}"/>
              </a:ext>
            </a:extLst>
          </p:cNvPr>
          <p:cNvSpPr/>
          <p:nvPr/>
        </p:nvSpPr>
        <p:spPr>
          <a:xfrm>
            <a:off x="5581362" y="7702162"/>
            <a:ext cx="8194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193643" y="8042905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E3958A6-103B-4EE1-DA27-19AC6985C9C4}"/>
              </a:ext>
            </a:extLst>
          </p:cNvPr>
          <p:cNvSpPr txBox="1"/>
          <p:nvPr/>
        </p:nvSpPr>
        <p:spPr>
          <a:xfrm>
            <a:off x="8211032" y="7683991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생략가능하며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내부에서 증감을 해도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534" y="8648700"/>
            <a:ext cx="2882065" cy="14122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4850011" y="9377233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E3958A6-103B-4EE1-DA27-19AC6985C9C4}"/>
              </a:ext>
            </a:extLst>
          </p:cNvPr>
          <p:cNvSpPr txBox="1"/>
          <p:nvPr/>
        </p:nvSpPr>
        <p:spPr>
          <a:xfrm>
            <a:off x="5867400" y="9018319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4114800" y="4000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시작하면 편할텐데 왜 예제들이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32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1524000" y="1181100"/>
            <a:ext cx="1242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For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숫자를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가로로 한번 세로로 한번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47900"/>
            <a:ext cx="1676400" cy="19025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2247900"/>
            <a:ext cx="4267200" cy="19532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56691"/>
            <a:ext cx="5673419" cy="842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1524000" y="42291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4989731"/>
            <a:ext cx="6917589" cy="2228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2" y="4762499"/>
            <a:ext cx="2086488" cy="2569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1524000" y="7277100"/>
            <a:ext cx="1386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538" y="7781925"/>
            <a:ext cx="762000" cy="25050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3095" y="8007116"/>
            <a:ext cx="7466987" cy="19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638300"/>
            <a:ext cx="6172201" cy="36037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46" y="5618082"/>
            <a:ext cx="6174253" cy="38541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43046" y="7034889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76599" y="6806288"/>
            <a:ext cx="11430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19645" y="6714142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선언된 변수이다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912629"/>
            <a:ext cx="2286000" cy="4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457200" y="14097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삼각형 모양의 별을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76047"/>
            <a:ext cx="1981200" cy="285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457200" y="5015925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구구단을 출력하시오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(9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단까지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1" y="5803895"/>
            <a:ext cx="2351649" cy="37592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2047325"/>
            <a:ext cx="1676400" cy="2991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10668000" y="1359194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모양을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9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90700"/>
            <a:ext cx="6908801" cy="3657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52800" y="2247900"/>
            <a:ext cx="1524000" cy="25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95400" y="2033697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4953000" y="199796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2844709"/>
            <a:ext cx="2514600" cy="1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90800" y="2604812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6477000" y="256908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4453351"/>
            <a:ext cx="2743200" cy="4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4213454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6172200" y="41777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0" y="1985659"/>
            <a:ext cx="861872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7700"/>
            <a:ext cx="4180450" cy="396422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94850" y="1266055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886200" y="952500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71449" y="94530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생략 불가능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219700"/>
            <a:ext cx="4180450" cy="310630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334000" y="5679048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25350" y="5365493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10599" y="5358301"/>
            <a:ext cx="259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79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1905000" y="4416504"/>
            <a:ext cx="150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있는데  왜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필요할까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9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4342224" y="19431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12312486" y="1866900"/>
            <a:ext cx="2865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2304858" y="3110925"/>
            <a:ext cx="622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횟수가 정해져 있을때 사용한다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9982200" y="3162300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조건을 만족할때까지일때 사용한다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27" y="4225170"/>
            <a:ext cx="8572120" cy="145173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9041" y="4225170"/>
            <a:ext cx="7545219" cy="32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7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90700"/>
            <a:ext cx="69088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3733800" y="6515100"/>
            <a:ext cx="11628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횟수를 정해놓고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처럼 사용은 가능하다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3962400" y="2019300"/>
            <a:ext cx="4127500" cy="3581400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534401" y="3254447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811000" y="2933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이럴거면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쓰자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4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609600" y="5320725"/>
            <a:ext cx="1379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사용자로부터 숫자를 입력 받아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각 자리의 합을 구하시오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1143000" y="6006525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12345   -&gt; 1+2+3+4+5 =15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609600" y="1282125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While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91724"/>
            <a:ext cx="1371600" cy="2864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621231"/>
            <a:ext cx="3449733" cy="3170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9454662" y="952500"/>
            <a:ext cx="883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1+2+3+4…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누적하여 몇까지 올라가야 누적합계가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되는지를 출력하시오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929824"/>
            <a:ext cx="3454164" cy="33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01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025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7530603" cy="4419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47083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4392289"/>
            <a:ext cx="5410200" cy="52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067800" y="43594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번은 무조건 실행된다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91000" y="5511817"/>
            <a:ext cx="417342" cy="54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24400" y="57972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43600" y="5448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세미콜론을 붙여 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322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609600" y="5295900"/>
            <a:ext cx="152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 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숫자 맞추기 게임을 만들어보자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저장하고 유저는  숫자를 입력받아 값을 맞추도록하자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맞출시 몇번만에 성공한것인지 출력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609600" y="12573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do 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숫자중 짝수를 출력하자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9002"/>
            <a:ext cx="1905000" cy="3223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743700"/>
            <a:ext cx="3352800" cy="31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92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19300"/>
            <a:ext cx="5791200" cy="400781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05400" y="51655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14600" y="492568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483870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그 뒤는 더 이상 실행되지 않고 반복문이 종료된다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286000" y="4381500"/>
            <a:ext cx="1371600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14500"/>
            <a:ext cx="7600950" cy="485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133600" y="3526304"/>
            <a:ext cx="2057400" cy="223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95525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2" y="6814897"/>
            <a:ext cx="5857728" cy="3381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10200" y="348018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 반복문 내부의 끝지점으로 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2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xmlns="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xmlns="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xmlns="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xmlns="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2999482"/>
            <a:ext cx="9235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출력하여보자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자기자신으로만 나누어 떨어지는수</a:t>
            </a:r>
            <a:endParaRPr lang="en-US" altLang="ko-KR" sz="3200">
              <a:solidFill>
                <a:srgbClr val="00B0F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69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그림과 같이 구구단을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6057900"/>
            <a:ext cx="13370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 하는 피보나치수열로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숫자가 무엇인지 출력하여보자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피보나치 수열 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앞의 두 수를 더하여  다음의 수를 만들어 내는 수열이다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1, 1, 2, 3, 5, 8, 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92" y="7581900"/>
            <a:ext cx="6714931" cy="259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92" y="4255944"/>
            <a:ext cx="9332173" cy="11923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1211" y="272691"/>
            <a:ext cx="3266789" cy="34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15267</TotalTime>
  <Words>816</Words>
  <Application>Microsoft Office PowerPoint</Application>
  <PresentationFormat>사용자 지정</PresentationFormat>
  <Paragraphs>217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472</cp:revision>
  <dcterms:created xsi:type="dcterms:W3CDTF">2022-10-23T12:09:39Z</dcterms:created>
  <dcterms:modified xsi:type="dcterms:W3CDTF">2023-01-26T15:43:39Z</dcterms:modified>
</cp:coreProperties>
</file>