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634" r:id="rId21"/>
    <p:sldId id="635" r:id="rId22"/>
    <p:sldId id="636" r:id="rId23"/>
    <p:sldId id="639" r:id="rId24"/>
    <p:sldId id="637" r:id="rId25"/>
    <p:sldId id="638" r:id="rId26"/>
    <p:sldId id="596" r:id="rId27"/>
    <p:sldId id="598" r:id="rId28"/>
    <p:sldId id="610" r:id="rId29"/>
    <p:sldId id="611" r:id="rId30"/>
    <p:sldId id="629" r:id="rId31"/>
    <p:sldId id="631" r:id="rId32"/>
    <p:sldId id="632" r:id="rId33"/>
    <p:sldId id="628" r:id="rId34"/>
    <p:sldId id="630" r:id="rId35"/>
    <p:sldId id="613" r:id="rId36"/>
    <p:sldId id="63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374" r:id="rId46"/>
    <p:sldId id="599" r:id="rId47"/>
    <p:sldId id="566" r:id="rId48"/>
    <p:sldId id="600" r:id="rId49"/>
    <p:sldId id="601" r:id="rId50"/>
    <p:sldId id="602" r:id="rId51"/>
    <p:sldId id="603" r:id="rId52"/>
    <p:sldId id="640" r:id="rId53"/>
    <p:sldId id="641" r:id="rId54"/>
    <p:sldId id="642" r:id="rId55"/>
    <p:sldId id="607" r:id="rId56"/>
    <p:sldId id="622" r:id="rId57"/>
    <p:sldId id="643" r:id="rId58"/>
    <p:sldId id="275" r:id="rId5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2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50363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2649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91957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7B4167-E8E5-F23D-82D7-C415C8DC4B3E}"/>
              </a:ext>
            </a:extLst>
          </p:cNvPr>
          <p:cNvSpPr txBox="1"/>
          <p:nvPr/>
        </p:nvSpPr>
        <p:spPr>
          <a:xfrm>
            <a:off x="685800" y="190500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1453" y="241441"/>
            <a:ext cx="103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메서드 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C2D7A93-6FBE-2473-744A-55D59D38517E}"/>
              </a:ext>
            </a:extLst>
          </p:cNvPr>
          <p:cNvSpPr/>
          <p:nvPr/>
        </p:nvSpPr>
        <p:spPr>
          <a:xfrm>
            <a:off x="1295400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24A7A1-5ED1-255F-ADF7-A56F6C720E1E}"/>
              </a:ext>
            </a:extLst>
          </p:cNvPr>
          <p:cNvSpPr txBox="1"/>
          <p:nvPr/>
        </p:nvSpPr>
        <p:spPr>
          <a:xfrm>
            <a:off x="5181600" y="6515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1257300"/>
            <a:ext cx="8897878" cy="784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2D7A93-6FBE-2473-744A-55D59D38517E}"/>
              </a:ext>
            </a:extLst>
          </p:cNvPr>
          <p:cNvSpPr/>
          <p:nvPr/>
        </p:nvSpPr>
        <p:spPr>
          <a:xfrm>
            <a:off x="1610688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94454" y="6782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9854" y="6478172"/>
            <a:ext cx="3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485900"/>
            <a:ext cx="6477000" cy="8711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2D7A93-6FBE-2473-744A-55D59D38517E}"/>
              </a:ext>
            </a:extLst>
          </p:cNvPr>
          <p:cNvSpPr/>
          <p:nvPr/>
        </p:nvSpPr>
        <p:spPr>
          <a:xfrm>
            <a:off x="13716000" y="8076028"/>
            <a:ext cx="84523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8343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849600" y="8039100"/>
            <a:ext cx="25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0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819400" y="1213746"/>
            <a:ext cx="1264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생성시 자동을 만들어지는 멤버변수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자신의 주소를 가지고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6934200" cy="5773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458200" y="4914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만들지 않아도 이미 존재하는 멤버변수이다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75815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15400" y="727678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멤버변수이기에 클래스 내부 어디서든 사용가능하다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1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914900"/>
            <a:ext cx="670647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541"/>
            <a:ext cx="9049079" cy="3558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095500"/>
            <a:ext cx="6612659" cy="2209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220200" y="3086100"/>
            <a:ext cx="5867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392400" y="29337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020800" y="32385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3695700"/>
            <a:ext cx="6629400" cy="480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54678" y="58980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주소를 가지고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9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6706479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5815"/>
            <a:ext cx="8311612" cy="464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94" y="4053987"/>
            <a:ext cx="4068501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876" y="1521159"/>
            <a:ext cx="5551714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7353300"/>
            <a:ext cx="1249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호출하는 객체의 주소를 가진다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4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858000" y="4610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"/>
            <a:ext cx="4724400" cy="737322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6438900"/>
            <a:ext cx="304800" cy="152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09800" y="598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09800" y="796875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저장할수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201637"/>
            <a:ext cx="5334000" cy="676030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344400" y="6286500"/>
            <a:ext cx="228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049000" y="5829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742777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클래스밖에서 사용하듯이 참조변수를 이용해 접근하면 무조건 멤버변수이다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밖에서는 지역변수를 사용할수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3695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3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314700"/>
            <a:ext cx="152400" cy="32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7341275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E8E91E4-4D10-B948-17D3-E1F13033763E}"/>
              </a:ext>
            </a:extLst>
          </p:cNvPr>
          <p:cNvGrpSpPr/>
          <p:nvPr/>
        </p:nvGrpSpPr>
        <p:grpSpPr>
          <a:xfrm>
            <a:off x="4114800" y="876300"/>
            <a:ext cx="9906000" cy="8610600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5846FF-94B2-2A26-97FA-DA8623CD808D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897FD1F-7BC4-1683-DA6C-4C8B7640C6DB}"/>
              </a:ext>
            </a:extLst>
          </p:cNvPr>
          <p:cNvSpPr/>
          <p:nvPr/>
        </p:nvSpPr>
        <p:spPr>
          <a:xfrm>
            <a:off x="2590800" y="269263"/>
            <a:ext cx="15240000" cy="92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5BCF7D-0BC1-9114-5916-B786A8FD0B67}"/>
              </a:ext>
            </a:extLst>
          </p:cNvPr>
          <p:cNvSpPr txBox="1"/>
          <p:nvPr/>
        </p:nvSpPr>
        <p:spPr>
          <a:xfrm>
            <a:off x="381000" y="38100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552700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743700"/>
            <a:ext cx="6306358" cy="2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0C5CB0-065B-7FA5-FF43-C77AD2B07740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BE030A-9E8F-F8D0-0529-3326D3C33C06}"/>
              </a:ext>
            </a:extLst>
          </p:cNvPr>
          <p:cNvSpPr txBox="1"/>
          <p:nvPr/>
        </p:nvSpPr>
        <p:spPr>
          <a:xfrm>
            <a:off x="381000" y="38100"/>
            <a:ext cx="1752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38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658100"/>
            <a:ext cx="572642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BE8972-653C-8683-18AD-0DEBD8A0310C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3962400" cy="5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849EBE-3CD4-39AF-A004-79B4F6784137}"/>
              </a:ext>
            </a:extLst>
          </p:cNvPr>
          <p:cNvSpPr txBox="1"/>
          <p:nvPr/>
        </p:nvSpPr>
        <p:spPr>
          <a:xfrm>
            <a:off x="8534400" y="952500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4CD52B3-C79B-3A76-BA6F-914229D9F589}"/>
              </a:ext>
            </a:extLst>
          </p:cNvPr>
          <p:cNvCxnSpPr>
            <a:cxnSpLocks/>
          </p:cNvCxnSpPr>
          <p:nvPr/>
        </p:nvCxnSpPr>
        <p:spPr>
          <a:xfrm flipV="1">
            <a:off x="3757386" y="3223399"/>
            <a:ext cx="4700814" cy="194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CB43B55-74F6-F275-9D1B-2B0F180D003F}"/>
              </a:ext>
            </a:extLst>
          </p:cNvPr>
          <p:cNvCxnSpPr>
            <a:cxnSpLocks/>
          </p:cNvCxnSpPr>
          <p:nvPr/>
        </p:nvCxnSpPr>
        <p:spPr>
          <a:xfrm flipV="1">
            <a:off x="3875314" y="3608953"/>
            <a:ext cx="5116286" cy="4956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67A0E1-55DF-52C7-9F8A-4372D35710A8}"/>
              </a:ext>
            </a:extLst>
          </p:cNvPr>
          <p:cNvSpPr/>
          <p:nvPr/>
        </p:nvSpPr>
        <p:spPr>
          <a:xfrm>
            <a:off x="914400" y="9144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5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51661"/>
            <a:ext cx="9440252" cy="4842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07007B-1BC8-1388-2C31-03C92AE72613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31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3162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A92ACA-4D80-6AE4-5A79-799AAAE041F3}"/>
              </a:ext>
            </a:extLst>
          </p:cNvPr>
          <p:cNvSpPr/>
          <p:nvPr/>
        </p:nvSpPr>
        <p:spPr>
          <a:xfrm>
            <a:off x="7543800" y="28575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E4EA50-8B53-4FC3-CD32-EB29AB221651}"/>
              </a:ext>
            </a:extLst>
          </p:cNvPr>
          <p:cNvSpPr txBox="1"/>
          <p:nvPr/>
        </p:nvSpPr>
        <p:spPr>
          <a:xfrm>
            <a:off x="11658600" y="2857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59502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D0277A3-2AA2-15DD-F226-5A60B9232E08}"/>
              </a:ext>
            </a:extLst>
          </p:cNvPr>
          <p:cNvSpPr/>
          <p:nvPr/>
        </p:nvSpPr>
        <p:spPr>
          <a:xfrm>
            <a:off x="6934200" y="5645475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6B9908-3ECD-668C-1D19-40CEA40A06BE}"/>
              </a:ext>
            </a:extLst>
          </p:cNvPr>
          <p:cNvSpPr txBox="1"/>
          <p:nvPr/>
        </p:nvSpPr>
        <p:spPr>
          <a:xfrm>
            <a:off x="11887200" y="5067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277100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929403-3294-3F57-0E97-552FFCFF4BFA}"/>
              </a:ext>
            </a:extLst>
          </p:cNvPr>
          <p:cNvSpPr txBox="1"/>
          <p:nvPr/>
        </p:nvSpPr>
        <p:spPr>
          <a:xfrm>
            <a:off x="10421257" y="815511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038092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12D4A9E-34E6-F67B-C0C6-7EA47906AB3D}"/>
              </a:ext>
            </a:extLst>
          </p:cNvPr>
          <p:cNvSpPr/>
          <p:nvPr/>
        </p:nvSpPr>
        <p:spPr>
          <a:xfrm>
            <a:off x="2590800" y="266700"/>
            <a:ext cx="1561044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A0685E-724F-91EF-7A2D-DEBCA22BC99F}"/>
              </a:ext>
            </a:extLst>
          </p:cNvPr>
          <p:cNvSpPr txBox="1"/>
          <p:nvPr/>
        </p:nvSpPr>
        <p:spPr>
          <a:xfrm>
            <a:off x="609600" y="1654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970641" y="673268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867400" y="5697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생성없이 사용가능하도록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12D4A9E-34E6-F67B-C0C6-7EA47906AB3D}"/>
              </a:ext>
            </a:extLst>
          </p:cNvPr>
          <p:cNvSpPr/>
          <p:nvPr/>
        </p:nvSpPr>
        <p:spPr>
          <a:xfrm>
            <a:off x="424379" y="1181100"/>
            <a:ext cx="1743924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1-6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6868102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553200" y="419100"/>
            <a:ext cx="1211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086100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05400" y="34671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왜 필요할까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100"/>
            <a:ext cx="6010275" cy="6981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590800" y="3771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267200" y="312526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객체가 만들어 질때마다 카운트를 올려 객체가 생성된 개수를 관리한다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74665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2000" y="713266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생성자에 다 작성해줘야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010400" cy="95358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35433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초기화블럭을 이용해 생성자에서 공통적으로 수행해야 하는 기능을  한번만 작성해주면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DE53C3-B9CA-43AF-E687-E7AACF89E6E2}"/>
              </a:ext>
            </a:extLst>
          </p:cNvPr>
          <p:cNvSpPr txBox="1"/>
          <p:nvPr/>
        </p:nvSpPr>
        <p:spPr>
          <a:xfrm>
            <a:off x="7239000" y="4191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F02990-0F1C-DE86-54FF-A6079141643E}"/>
              </a:ext>
            </a:extLst>
          </p:cNvPr>
          <p:cNvSpPr txBox="1"/>
          <p:nvPr/>
        </p:nvSpPr>
        <p:spPr>
          <a:xfrm>
            <a:off x="685800" y="190500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 오버로딩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1100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746C6CC-E25D-7714-0D6D-3C940DD56372}"/>
              </a:ext>
            </a:extLst>
          </p:cNvPr>
          <p:cNvSpPr/>
          <p:nvPr/>
        </p:nvSpPr>
        <p:spPr>
          <a:xfrm>
            <a:off x="1190362" y="3771900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388533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0C835D-052F-C487-F4A0-55127E2FE612}"/>
              </a:ext>
            </a:extLst>
          </p:cNvPr>
          <p:cNvSpPr txBox="1"/>
          <p:nvPr/>
        </p:nvSpPr>
        <p:spPr>
          <a:xfrm>
            <a:off x="10729495" y="35805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ED080-D5E1-0E1A-6547-98852A9FB52B}"/>
              </a:ext>
            </a:extLst>
          </p:cNvPr>
          <p:cNvSpPr txBox="1"/>
          <p:nvPr/>
        </p:nvSpPr>
        <p:spPr>
          <a:xfrm>
            <a:off x="10729495" y="6896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20192</TotalTime>
  <Words>1066</Words>
  <Application>Microsoft Office PowerPoint</Application>
  <PresentationFormat>사용자 지정</PresentationFormat>
  <Paragraphs>206</Paragraphs>
  <Slides>58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951</cp:revision>
  <cp:lastPrinted>2023-10-22T02:16:51Z</cp:lastPrinted>
  <dcterms:created xsi:type="dcterms:W3CDTF">2022-10-23T12:09:39Z</dcterms:created>
  <dcterms:modified xsi:type="dcterms:W3CDTF">2023-10-22T02:19:05Z</dcterms:modified>
</cp:coreProperties>
</file>