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3" r:id="rId20"/>
    <p:sldId id="551" r:id="rId21"/>
    <p:sldId id="540" r:id="rId22"/>
    <p:sldId id="542" r:id="rId23"/>
    <p:sldId id="550" r:id="rId24"/>
    <p:sldId id="552" r:id="rId25"/>
    <p:sldId id="539" r:id="rId26"/>
    <p:sldId id="544" r:id="rId27"/>
    <p:sldId id="547" r:id="rId28"/>
    <p:sldId id="548" r:id="rId29"/>
    <p:sldId id="545" r:id="rId30"/>
    <p:sldId id="536" r:id="rId31"/>
    <p:sldId id="374" r:id="rId32"/>
    <p:sldId id="546" r:id="rId33"/>
    <p:sldId id="554" r:id="rId34"/>
    <p:sldId id="555" r:id="rId35"/>
    <p:sldId id="556" r:id="rId36"/>
    <p:sldId id="557" r:id="rId37"/>
    <p:sldId id="558" r:id="rId38"/>
    <p:sldId id="549" r:id="rId39"/>
    <p:sldId id="559" r:id="rId40"/>
    <p:sldId id="553" r:id="rId41"/>
    <p:sldId id="385" r:id="rId42"/>
    <p:sldId id="482" r:id="rId43"/>
    <p:sldId id="275" r:id="rId4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45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2023-02-01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4.png"/><Relationship Id="rId7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7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23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생성 없이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E4781-197F-9A58-25F3-183870C4E628}"/>
              </a:ext>
            </a:extLst>
          </p:cNvPr>
          <p:cNvSpPr txBox="1"/>
          <p:nvPr/>
        </p:nvSpPr>
        <p:spPr>
          <a:xfrm>
            <a:off x="9906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정리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7D498-5355-17D9-54F5-7996E85A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3597"/>
            <a:ext cx="8686800" cy="9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85799" y="8763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구현 하여 아래의 식의 답을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개만 사용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62000" y="2933700"/>
            <a:ext cx="1104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Student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246"/>
              </p:ext>
            </p:extLst>
          </p:nvPr>
        </p:nvGraphicFramePr>
        <p:xfrm>
          <a:off x="11811000" y="381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subtract()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73978"/>
              </p:ext>
            </p:extLst>
          </p:nvPr>
        </p:nvGraphicFramePr>
        <p:xfrm>
          <a:off x="11803743" y="3771900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3DCC98-4BB0-EA62-AD96-B0C8D6180C73}"/>
              </a:ext>
            </a:extLst>
          </p:cNvPr>
          <p:cNvSpPr txBox="1"/>
          <p:nvPr/>
        </p:nvSpPr>
        <p:spPr>
          <a:xfrm>
            <a:off x="736600" y="5560993"/>
            <a:ext cx="1104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Archer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구현하여 객체배열 을 이용하여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생성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 공격력 기준 오름차순 정렬하자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 구현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902164B-C843-8740-78C7-6C579992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66492"/>
              </p:ext>
            </p:extLst>
          </p:nvPr>
        </p:nvGraphicFramePr>
        <p:xfrm>
          <a:off x="947056" y="6516826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Archer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케릭터명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1~50)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방어력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공격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내부는 일단 비워두자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showState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방어력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42A7CE7-1BDF-A0A1-1252-625C786E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3434"/>
            <a:ext cx="6794287" cy="1024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833434"/>
            <a:ext cx="1077035" cy="10240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7F22C3-6735-B286-C1ED-9D5B3D8F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90900"/>
            <a:ext cx="5739062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951096-E5FC-1D77-EF4A-4E366621FCFC}"/>
              </a:ext>
            </a:extLst>
          </p:cNvPr>
          <p:cNvSpPr txBox="1"/>
          <p:nvPr/>
        </p:nvSpPr>
        <p:spPr>
          <a:xfrm>
            <a:off x="6864156" y="3447921"/>
            <a:ext cx="770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256" y="6472617"/>
            <a:ext cx="4374830" cy="37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:a16="http://schemas.microsoft.com/office/drawing/2014/main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:a16="http://schemas.microsoft.com/office/drawing/2014/main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:a16="http://schemas.microsoft.com/office/drawing/2014/main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:a16="http://schemas.microsoft.com/office/drawing/2014/main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:a16="http://schemas.microsoft.com/office/drawing/2014/main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:a16="http://schemas.microsoft.com/office/drawing/2014/main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:a16="http://schemas.microsoft.com/office/drawing/2014/main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:a16="http://schemas.microsoft.com/office/drawing/2014/main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:a16="http://schemas.microsoft.com/office/drawing/2014/main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:a16="http://schemas.microsoft.com/office/drawing/2014/main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:a16="http://schemas.microsoft.com/office/drawing/2014/main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:a16="http://schemas.microsoft.com/office/drawing/2014/main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:a16="http://schemas.microsoft.com/office/drawing/2014/main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:a16="http://schemas.microsoft.com/office/drawing/2014/main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:a16="http://schemas.microsoft.com/office/drawing/2014/main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:a16="http://schemas.microsoft.com/office/drawing/2014/main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:a16="http://schemas.microsoft.com/office/drawing/2014/main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:a16="http://schemas.microsoft.com/office/drawing/2014/main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:a16="http://schemas.microsoft.com/office/drawing/2014/main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:a16="http://schemas.microsoft.com/office/drawing/2014/main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13538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40BE0-753B-E21B-7F31-F220E357478A}"/>
              </a:ext>
            </a:extLst>
          </p:cNvPr>
          <p:cNvSpPr txBox="1"/>
          <p:nvPr/>
        </p:nvSpPr>
        <p:spPr>
          <a:xfrm>
            <a:off x="97531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B4051-490D-F760-F48A-14AFC0110187}"/>
              </a:ext>
            </a:extLst>
          </p:cNvPr>
          <p:cNvSpPr txBox="1"/>
          <p:nvPr/>
        </p:nvSpPr>
        <p:spPr>
          <a:xfrm>
            <a:off x="119295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02CF9-F120-A996-7FF6-01FE79FC6695}"/>
              </a:ext>
            </a:extLst>
          </p:cNvPr>
          <p:cNvSpPr txBox="1"/>
          <p:nvPr/>
        </p:nvSpPr>
        <p:spPr>
          <a:xfrm>
            <a:off x="113571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5B5811-236B-BEA4-02F0-1CADCB6EBDB9}"/>
              </a:ext>
            </a:extLst>
          </p:cNvPr>
          <p:cNvSpPr txBox="1"/>
          <p:nvPr/>
        </p:nvSpPr>
        <p:spPr>
          <a:xfrm>
            <a:off x="97468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F87272-6EB0-4FBA-3852-85D0DE167050}"/>
              </a:ext>
            </a:extLst>
          </p:cNvPr>
          <p:cNvSpPr txBox="1"/>
          <p:nvPr/>
        </p:nvSpPr>
        <p:spPr>
          <a:xfrm>
            <a:off x="117864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AD7700-2068-CFCD-CCF3-54B2F6C46BFD}"/>
              </a:ext>
            </a:extLst>
          </p:cNvPr>
          <p:cNvSpPr txBox="1"/>
          <p:nvPr/>
        </p:nvSpPr>
        <p:spPr>
          <a:xfrm>
            <a:off x="113831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7ADEC-5FE2-838C-63B7-08A3103635ED}"/>
              </a:ext>
            </a:extLst>
          </p:cNvPr>
          <p:cNvSpPr txBox="1"/>
          <p:nvPr/>
        </p:nvSpPr>
        <p:spPr>
          <a:xfrm>
            <a:off x="97468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8A77A-28EF-00B7-40CC-3E52C306196C}"/>
              </a:ext>
            </a:extLst>
          </p:cNvPr>
          <p:cNvSpPr txBox="1"/>
          <p:nvPr/>
        </p:nvSpPr>
        <p:spPr>
          <a:xfrm>
            <a:off x="119059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219200" y="7429500"/>
            <a:ext cx="1127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문제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승 구하기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17838</TotalTime>
  <Words>830</Words>
  <Application>Microsoft Office PowerPoint</Application>
  <PresentationFormat>사용자 지정</PresentationFormat>
  <Paragraphs>271</Paragraphs>
  <Slides>43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619</cp:revision>
  <dcterms:created xsi:type="dcterms:W3CDTF">2022-10-23T12:09:39Z</dcterms:created>
  <dcterms:modified xsi:type="dcterms:W3CDTF">2023-02-01T17:39:37Z</dcterms:modified>
</cp:coreProperties>
</file>