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18" r:id="rId16"/>
    <p:sldId id="620" r:id="rId17"/>
    <p:sldId id="623" r:id="rId18"/>
    <p:sldId id="625" r:id="rId19"/>
    <p:sldId id="621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636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07" r:id="rId47"/>
    <p:sldId id="639" r:id="rId48"/>
    <p:sldId id="275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1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124200" y="3467100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않지만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</a:t>
            </a: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 생성자를 만들지 않았다면 자식또한 디폴트 생성자를 허용하지 않는다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의미가 있나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2499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514600" y="81153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976532"/>
            <a:ext cx="6096000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4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15207"/>
              </p:ext>
            </p:extLst>
          </p:nvPr>
        </p:nvGraphicFramePr>
        <p:xfrm>
          <a:off x="6172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/>
                <a:gridCol w="2568176"/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ea typeface="G마켓 산스 Medium" panose="02000000000000000000"/>
                        </a:rPr>
                        <a:t>super</a:t>
                      </a:r>
                      <a:endParaRPr lang="ko-KR" altLang="en-US" sz="28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mtClean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mtClean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25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952500"/>
            <a:ext cx="86585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재사용할수 없을까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800100"/>
            <a:ext cx="6781800" cy="6516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00100"/>
            <a:ext cx="5105400" cy="66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생성자와 초기화 블록은 상속되지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/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/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22120</TotalTime>
  <Words>374</Words>
  <Application>Microsoft Office PowerPoint</Application>
  <PresentationFormat>사용자 지정</PresentationFormat>
  <Paragraphs>114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903</cp:revision>
  <dcterms:created xsi:type="dcterms:W3CDTF">2022-10-23T12:09:39Z</dcterms:created>
  <dcterms:modified xsi:type="dcterms:W3CDTF">2023-02-24T14:53:46Z</dcterms:modified>
</cp:coreProperties>
</file>