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437" r:id="rId5"/>
    <p:sldId id="465" r:id="rId6"/>
    <p:sldId id="466" r:id="rId7"/>
    <p:sldId id="467" r:id="rId8"/>
    <p:sldId id="468" r:id="rId9"/>
    <p:sldId id="469" r:id="rId10"/>
    <p:sldId id="281" r:id="rId11"/>
    <p:sldId id="396" r:id="rId12"/>
    <p:sldId id="439" r:id="rId13"/>
    <p:sldId id="438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47" r:id="rId35"/>
    <p:sldId id="461" r:id="rId36"/>
    <p:sldId id="462" r:id="rId37"/>
    <p:sldId id="374" r:id="rId38"/>
    <p:sldId id="463" r:id="rId39"/>
    <p:sldId id="385" r:id="rId40"/>
    <p:sldId id="464" r:id="rId41"/>
    <p:sldId id="275" r:id="rId4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2.png"/><Relationship Id="rId7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4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6396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연산자의 종류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11117"/>
              </p:ext>
            </p:extLst>
          </p:nvPr>
        </p:nvGraphicFramePr>
        <p:xfrm>
          <a:off x="9220200" y="1181100"/>
          <a:ext cx="8007408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95164"/>
                <a:gridCol w="3131044"/>
              </a:tblGrid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연산자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산술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 -  *  /  %  &lt;&lt;  &gt;&gt;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사칙연산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나머지 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 연산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비교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  &lt; &gt;= &lt;=  ==  !=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크다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다르다 등의 비교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대입연산자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우변의 값을 좌변에 저장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&amp;&amp; || ! &amp; | ^ ~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조건을 연결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형변환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 )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삼항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?: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조건에 따라 분기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1" y="13335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1" y="3820061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</a:t>
            </a:r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0" y="64389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삼항연산자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157972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++3  ,  --7    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39243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3+5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165592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63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591300"/>
            <a:ext cx="7296386" cy="95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25393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673188" y="6804629"/>
            <a:ext cx="1042811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752600" y="6477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산술변환</a:t>
            </a:r>
            <a:endParaRPr lang="ko-KR" altLang="en-US" sz="9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26289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 연산자의 경우 피연산자는 타입을 일치시켜야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33900"/>
            <a:ext cx="10134600" cy="37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14859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산술변환은 자동타입캐스팅이 안될까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81300"/>
            <a:ext cx="97536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81915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큰타입으로 변환시 자동타입캐스팅이 되기에 생략해도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0" y="20193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 + int  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+ int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+ float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+ short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+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11351" y="20193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long +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27051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float +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3550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double + 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4312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5074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477500" y="4381500"/>
            <a:ext cx="781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작은 타입은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변환되어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이항연산자를 수행한다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19800" y="14859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2300"/>
            <a:ext cx="970907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단항연산자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95700"/>
            <a:ext cx="5618871" cy="231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0480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695700"/>
            <a:ext cx="5181600" cy="23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3538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05100"/>
            <a:ext cx="7696200" cy="373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048500"/>
            <a:ext cx="138773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76500"/>
            <a:ext cx="8724609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6896100"/>
            <a:ext cx="108902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Part03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조건문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else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790701"/>
            <a:ext cx="6919783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3" y="5651839"/>
            <a:ext cx="4666077" cy="402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763000" y="39243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나눌시 에러를 발생시킨다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0472" y="5448300"/>
            <a:ext cx="114281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한뒤 </a:t>
            </a:r>
            <a:endParaRPr lang="en-US" altLang="ko-KR" sz="2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 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출력하는 프로그램을 만들어 보자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 조심하자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01"/>
            <a:ext cx="4114800" cy="952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7048500"/>
            <a:ext cx="7562590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400" y="1104900"/>
            <a:ext cx="9820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</a:t>
            </a:r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구하는 프로그램을 만들어 보자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둘레구하는 공식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</a:t>
            </a:r>
            <a:endParaRPr lang="ko-KR" altLang="en-US" sz="20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019300"/>
            <a:ext cx="6175418" cy="29144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400300"/>
            <a:ext cx="3521612" cy="2075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201400" y="1015305"/>
            <a:ext cx="6946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endParaRPr lang="en-US" altLang="ko-KR" sz="2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endParaRPr lang="en-US" altLang="ko-KR" sz="28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 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28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2505562"/>
            <a:ext cx="5868658" cy="24517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0723" y="3009077"/>
            <a:ext cx="1636877" cy="6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264316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906000" y="3295357"/>
            <a:ext cx="1371600" cy="1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2857500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7600" y="301710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작은 사이즈로 변환시 명시적 형변환 필요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4457700"/>
            <a:ext cx="9272693" cy="2819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15600" y="6781800"/>
            <a:ext cx="762000" cy="1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628650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68222" y="62865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간의 연산은 컴파일러가 코드를 최적화 시킨다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b= ‘b’;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상태에서 실행파일로 컴파일 되어 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421904"/>
            <a:ext cx="10931912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13256" y="1943100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성능저하 없이 가독성을 높이는 좋은 방법이다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0704"/>
            <a:ext cx="9734939" cy="1524000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334000" y="4305300"/>
            <a:ext cx="2438400" cy="1888004"/>
          </a:xfrm>
          <a:prstGeom prst="mathMultiply">
            <a:avLst>
              <a:gd name="adj1" fmla="val 7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934200" cy="536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171700"/>
            <a:ext cx="3886200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20574"/>
            <a:ext cx="5744750" cy="2151326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153400" y="30099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803" y="2539534"/>
            <a:ext cx="1475797" cy="12323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095" y="4229100"/>
            <a:ext cx="5708056" cy="941535"/>
          </a:xfrm>
          <a:prstGeom prst="rect">
            <a:avLst/>
          </a:prstGeom>
        </p:spPr>
      </p:pic>
      <p:grpSp>
        <p:nvGrpSpPr>
          <p:cNvPr id="1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84885" y="4406363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4229100"/>
            <a:ext cx="1895076" cy="1052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49695"/>
            <a:ext cx="5562600" cy="791898"/>
          </a:xfrm>
          <a:prstGeom prst="rect">
            <a:avLst/>
          </a:prstGeom>
        </p:spPr>
      </p:pic>
      <p:grpSp>
        <p:nvGrpSpPr>
          <p:cNvPr id="2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07407" y="5649695"/>
            <a:ext cx="720996" cy="587007"/>
            <a:chOff x="9011713" y="5350533"/>
            <a:chExt cx="720996" cy="587007"/>
          </a:xfrm>
        </p:grpSpPr>
        <p:grpSp>
          <p:nvGrpSpPr>
            <p:cNvPr id="2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448300"/>
            <a:ext cx="1600200" cy="13362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048" y="7073053"/>
            <a:ext cx="5729396" cy="737447"/>
          </a:xfrm>
          <a:prstGeom prst="rect">
            <a:avLst/>
          </a:prstGeom>
        </p:spPr>
      </p:pic>
      <p:grpSp>
        <p:nvGrpSpPr>
          <p:cNvPr id="3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07406" y="7087707"/>
            <a:ext cx="720996" cy="587007"/>
            <a:chOff x="9011713" y="5350533"/>
            <a:chExt cx="720996" cy="587007"/>
          </a:xfrm>
        </p:grpSpPr>
        <p:grpSp>
          <p:nvGrpSpPr>
            <p:cNvPr id="3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724" y="6964337"/>
            <a:ext cx="1895076" cy="105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125200" y="69723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0.1f -&gt; 0.10000000149011612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  -&gt; 0.10000000000000001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271" y="8592567"/>
            <a:ext cx="5743879" cy="665733"/>
          </a:xfrm>
          <a:prstGeom prst="rect">
            <a:avLst/>
          </a:prstGeom>
        </p:spPr>
      </p:pic>
      <p:grpSp>
        <p:nvGrpSpPr>
          <p:cNvPr id="4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938891" y="8631929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1900" y="8139401"/>
            <a:ext cx="1271299" cy="12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52900"/>
            <a:ext cx="903693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490003" y="1976735"/>
            <a:ext cx="13084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&amp;&amp;(AND)   -&gt;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모두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(OR)         -&gt; 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둘중 하나만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연산자의 우선순위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9231923" cy="948643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363200" y="3419317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3214528"/>
            <a:ext cx="1635291" cy="1116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11200" y="3566316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우선순위가 높다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7" y="4658322"/>
            <a:ext cx="9140483" cy="1027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34600" y="4910591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괄호로 묶어 우선순위를 변경할수 있다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79258"/>
            <a:ext cx="9231923" cy="110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58046" y="65913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괄호가 없어도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수행되지만 가독성을 위해 일부러 적어주기도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70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입력받는 </a:t>
            </a:r>
            <a:r>
              <a:rPr lang="en-US" altLang="ko-KR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사용법</a:t>
            </a:r>
            <a:endParaRPr lang="en-US" altLang="ko-KR" sz="5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14500"/>
            <a:ext cx="12153652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" y="23241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52600" y="4914900"/>
            <a:ext cx="1074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81908" y="5867400"/>
            <a:ext cx="11362344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524000" y="2095500"/>
            <a:ext cx="11508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3543300"/>
            <a:ext cx="3429000" cy="16584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5461942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43300"/>
            <a:ext cx="112133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611772" y="5254704"/>
            <a:ext cx="1552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08" y="3771900"/>
            <a:ext cx="824179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876800" y="15621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노란 밑줄은 왜 생겼을까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부정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0901"/>
            <a:ext cx="10210800" cy="1344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172200" y="3848100"/>
            <a:ext cx="6746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1658600" y="384810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3368" y="3390901"/>
            <a:ext cx="167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4700"/>
            <a:ext cx="14212784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06392" y="3695700"/>
            <a:ext cx="264720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3661116"/>
            <a:ext cx="1371600" cy="72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344400" y="3619500"/>
            <a:ext cx="1066800" cy="68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24300"/>
            <a:ext cx="11650133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790114" y="17907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86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4000" y="1790700"/>
            <a:ext cx="11880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1. 65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몇대의 차가 필요한지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만드시오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35" y="3748563"/>
            <a:ext cx="12510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7" y="2060411"/>
            <a:ext cx="4780844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05200" y="2258935"/>
            <a:ext cx="762000" cy="6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7" y="3490848"/>
            <a:ext cx="5667023" cy="3168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9601200" y="13335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 역시 값을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대입연산자의 왼쪽은 값이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변경가능한것만 올수 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불가능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 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47900"/>
            <a:ext cx="6277984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235200"/>
            <a:ext cx="6172200" cy="36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534400" y="35307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2857500"/>
            <a:ext cx="1028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X+3*y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 &gt; y-2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X&gt;3 &amp;&amp; x&lt;5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|| true &amp;&amp; false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8513989" y="1943100"/>
            <a:ext cx="1828800" cy="2057400"/>
          </a:xfrm>
          <a:prstGeom prst="diamond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5400000">
            <a:off x="5567393" y="4194518"/>
            <a:ext cx="4124180" cy="1736188"/>
          </a:xfrm>
          <a:prstGeom prst="bentConnector3">
            <a:avLst>
              <a:gd name="adj1" fmla="val -82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161189" y="7277100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21">
            <a:extLst>
              <a:ext uri="{FF2B5EF4-FFF2-40B4-BE49-F238E27FC236}">
                <a16:creationId xmlns=""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7731578" y="5052647"/>
            <a:ext cx="3393622" cy="1114286"/>
            <a:chOff x="7446046" y="4828571"/>
            <a:chExt cx="3393622" cy="1114286"/>
          </a:xfrm>
        </p:grpSpPr>
        <p:pic>
          <p:nvPicPr>
            <p:cNvPr id="25" name="Object 71">
              <a:extLst>
                <a:ext uri="{FF2B5EF4-FFF2-40B4-BE49-F238E27FC236}">
                  <a16:creationId xmlns=""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0628D70E-4BD6-EF88-6059-DB86364B232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99875" y="4045047"/>
            <a:ext cx="28514" cy="1007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742945" y="276968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비가온다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4627789" y="4283206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아니오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70932A0-5477-2529-2641-C73A825AFD61}"/>
              </a:ext>
            </a:extLst>
          </p:cNvPr>
          <p:cNvSpPr txBox="1"/>
          <p:nvPr/>
        </p:nvSpPr>
        <p:spPr>
          <a:xfrm>
            <a:off x="9809389" y="4190504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8590189" y="5378957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우산을 챙긴다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5887811" y="760341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나간다</a:t>
            </a:r>
            <a:r>
              <a:rPr lang="en-US" altLang="ko-KR" sz="24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402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조건식이란 상황에 따라 실행 흐름을 제어 하는것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4136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3" y="342900"/>
            <a:ext cx="943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백의자리 이하는 버리고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" y="22424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286000" y="2171700"/>
            <a:ext cx="89562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문자로 변경하여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유니코드표를 참조하지 않아도 되는방법도 생각해볼것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0" y="149412"/>
            <a:ext cx="5929486" cy="1946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0" y="363415"/>
            <a:ext cx="1548384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0" y="2242457"/>
            <a:ext cx="2775159" cy="1562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" y="4889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1386" y="3952125"/>
            <a:ext cx="6372225" cy="4476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1936" y="4838700"/>
            <a:ext cx="5784064" cy="1526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5011483"/>
            <a:ext cx="856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350" y="4889837"/>
            <a:ext cx="2611850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" y="6945725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7067371"/>
            <a:ext cx="8658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2298" y="7243982"/>
            <a:ext cx="2674835" cy="14011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9332" y="8845704"/>
            <a:ext cx="6507371" cy="8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62100"/>
            <a:ext cx="9836912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676900"/>
            <a:ext cx="9836727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8948225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조건식의 결과가 반드시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true, false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나와야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80440"/>
            <a:ext cx="9263575" cy="337266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4838700"/>
            <a:ext cx="49237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7048500"/>
            <a:ext cx="1417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괄호안은 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tab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들여쓰기 하는것이 가독성에 좋다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7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09700"/>
            <a:ext cx="9495692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72" y="4229100"/>
            <a:ext cx="93345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6286500"/>
            <a:ext cx="9335672" cy="2079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593038" y="1943100"/>
            <a:ext cx="3455962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49000" y="20771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괄호의 시작위치는 취향차이이다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45527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내용이 한줄일경우 괄호를 생략할수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96600" y="6762571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 하여도 문제는 없지만 권장하지 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5257800" y="66675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작성 권장사항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9" y="8776068"/>
            <a:ext cx="9587385" cy="86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89167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간단한 실행이면 한줄로 적기도 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38500"/>
            <a:ext cx="10394758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86200" y="728354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포함된 문장이 아니다 따라서 무조건 실행된다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주의하도록 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76600" y="4762500"/>
            <a:ext cx="982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20000" y="5448300"/>
            <a:ext cx="76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49713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992332" y="1485900"/>
            <a:ext cx="10334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이상은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60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미만은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불합격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05100"/>
            <a:ext cx="9637060" cy="17660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2705100"/>
            <a:ext cx="2667000" cy="1672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200" y="2679895"/>
            <a:ext cx="5499618" cy="1791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987643" y="5143500"/>
            <a:ext cx="10136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성적을 입력 받아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이상은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</a:p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60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미만은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불합격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출력하시오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0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10266</TotalTime>
  <Words>674</Words>
  <Application>Microsoft Office PowerPoint</Application>
  <PresentationFormat>사용자 지정</PresentationFormat>
  <Paragraphs>152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304</cp:revision>
  <dcterms:created xsi:type="dcterms:W3CDTF">2022-10-23T12:09:39Z</dcterms:created>
  <dcterms:modified xsi:type="dcterms:W3CDTF">2023-01-08T03:40:28Z</dcterms:modified>
</cp:coreProperties>
</file>