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59" r:id="rId4"/>
    <p:sldId id="609" r:id="rId5"/>
    <p:sldId id="679" r:id="rId6"/>
    <p:sldId id="608" r:id="rId7"/>
    <p:sldId id="610" r:id="rId8"/>
    <p:sldId id="613" r:id="rId9"/>
    <p:sldId id="612" r:id="rId10"/>
    <p:sldId id="611" r:id="rId11"/>
    <p:sldId id="614" r:id="rId12"/>
    <p:sldId id="615" r:id="rId13"/>
    <p:sldId id="616" r:id="rId14"/>
    <p:sldId id="617" r:id="rId15"/>
    <p:sldId id="621" r:id="rId16"/>
    <p:sldId id="678" r:id="rId17"/>
    <p:sldId id="618" r:id="rId18"/>
    <p:sldId id="620" r:id="rId19"/>
    <p:sldId id="623" r:id="rId20"/>
    <p:sldId id="676" r:id="rId21"/>
    <p:sldId id="625" r:id="rId22"/>
    <p:sldId id="622" r:id="rId23"/>
    <p:sldId id="626" r:id="rId24"/>
    <p:sldId id="627" r:id="rId25"/>
    <p:sldId id="663" r:id="rId26"/>
    <p:sldId id="661" r:id="rId27"/>
    <p:sldId id="665" r:id="rId28"/>
    <p:sldId id="662" r:id="rId29"/>
    <p:sldId id="664" r:id="rId30"/>
    <p:sldId id="666" r:id="rId31"/>
    <p:sldId id="667" r:id="rId32"/>
    <p:sldId id="281" r:id="rId33"/>
    <p:sldId id="638" r:id="rId34"/>
    <p:sldId id="629" r:id="rId35"/>
    <p:sldId id="630" r:id="rId36"/>
    <p:sldId id="631" r:id="rId37"/>
    <p:sldId id="632" r:id="rId38"/>
    <p:sldId id="633" r:id="rId39"/>
    <p:sldId id="624" r:id="rId40"/>
    <p:sldId id="634" r:id="rId41"/>
    <p:sldId id="635" r:id="rId42"/>
    <p:sldId id="628" r:id="rId43"/>
    <p:sldId id="374" r:id="rId44"/>
    <p:sldId id="642" r:id="rId45"/>
    <p:sldId id="668" r:id="rId46"/>
    <p:sldId id="637" r:id="rId47"/>
    <p:sldId id="640" r:id="rId48"/>
    <p:sldId id="641" r:id="rId49"/>
    <p:sldId id="669" r:id="rId50"/>
    <p:sldId id="670" r:id="rId51"/>
    <p:sldId id="643" r:id="rId52"/>
    <p:sldId id="671" r:id="rId53"/>
    <p:sldId id="644" r:id="rId54"/>
    <p:sldId id="645" r:id="rId55"/>
    <p:sldId id="646" r:id="rId56"/>
    <p:sldId id="677" r:id="rId57"/>
    <p:sldId id="647" r:id="rId58"/>
    <p:sldId id="648" r:id="rId59"/>
    <p:sldId id="652" r:id="rId60"/>
    <p:sldId id="649" r:id="rId61"/>
    <p:sldId id="650" r:id="rId62"/>
    <p:sldId id="651" r:id="rId63"/>
    <p:sldId id="655" r:id="rId64"/>
    <p:sldId id="658" r:id="rId65"/>
    <p:sldId id="672" r:id="rId66"/>
    <p:sldId id="674" r:id="rId67"/>
    <p:sldId id="673" r:id="rId68"/>
    <p:sldId id="675" r:id="rId69"/>
    <p:sldId id="275" r:id="rId70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2023-10-27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microsoft.com/office/2007/relationships/hdphoto" Target="../media/hdphoto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microsoft.com/office/2007/relationships/hdphoto" Target="../media/hdphoto1.wdp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microsoft.com/office/2007/relationships/hdphoto" Target="../media/hdphoto5.wdp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microsoft.com/office/2007/relationships/hdphoto" Target="../media/hdphoto4.wdp"/><Relationship Id="rId4" Type="http://schemas.openxmlformats.org/officeDocument/2006/relationships/image" Target="../media/image1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선언한 멤버들은 부모가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EA5757A-45A8-043D-1E59-912A0C0ACD54}"/>
              </a:ext>
            </a:extLst>
          </p:cNvPr>
          <p:cNvCxnSpPr>
            <a:cxnSpLocks/>
          </p:cNvCxnSpPr>
          <p:nvPr/>
        </p:nvCxnSpPr>
        <p:spPr>
          <a:xfrm>
            <a:off x="4038600" y="785276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023E4-09CB-E630-3713-EF13AAA39862}"/>
              </a:ext>
            </a:extLst>
          </p:cNvPr>
          <p:cNvSpPr/>
          <p:nvPr/>
        </p:nvSpPr>
        <p:spPr>
          <a:xfrm>
            <a:off x="1143000" y="7547963"/>
            <a:ext cx="2895600" cy="1176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C5C11-4576-3DF1-B5B4-1996414515C1}"/>
              </a:ext>
            </a:extLst>
          </p:cNvPr>
          <p:cNvSpPr txBox="1"/>
          <p:nvPr/>
        </p:nvSpPr>
        <p:spPr>
          <a:xfrm>
            <a:off x="5334000" y="754796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만든 멤버 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46299A-4568-03E8-2C5C-09C49E40CF06}"/>
              </a:ext>
            </a:extLst>
          </p:cNvPr>
          <p:cNvSpPr/>
          <p:nvPr/>
        </p:nvSpPr>
        <p:spPr>
          <a:xfrm>
            <a:off x="990600" y="2919411"/>
            <a:ext cx="4267200" cy="160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83011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6893211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7386279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8327736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또한 디폴트 생성자를 만들어주지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부모의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6AEF150-2FF8-749D-FD0D-4B9CFE39AE0A}"/>
              </a:ext>
            </a:extLst>
          </p:cNvPr>
          <p:cNvCxnSpPr>
            <a:cxnSpLocks/>
          </p:cNvCxnSpPr>
          <p:nvPr/>
        </p:nvCxnSpPr>
        <p:spPr>
          <a:xfrm>
            <a:off x="5334000" y="3372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6722E-B4A6-350C-024A-350857F9CFC2}"/>
              </a:ext>
            </a:extLst>
          </p:cNvPr>
          <p:cNvSpPr/>
          <p:nvPr/>
        </p:nvSpPr>
        <p:spPr>
          <a:xfrm>
            <a:off x="1295400" y="3067527"/>
            <a:ext cx="4038600" cy="169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A2ACA-4E3B-33FD-8AA1-210B5B666CC9}"/>
              </a:ext>
            </a:extLst>
          </p:cNvPr>
          <p:cNvSpPr txBox="1"/>
          <p:nvPr/>
        </p:nvSpPr>
        <p:spPr>
          <a:xfrm>
            <a:off x="6629400" y="30675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디폴트생성자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58500"/>
            <a:ext cx="6934200" cy="596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 수도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819088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 이유는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학습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F522D-114B-F10A-C265-CF7D3A21C33D}"/>
              </a:ext>
            </a:extLst>
          </p:cNvPr>
          <p:cNvSpPr txBox="1"/>
          <p:nvPr/>
        </p:nvSpPr>
        <p:spPr>
          <a:xfrm>
            <a:off x="1371600" y="3695700"/>
            <a:ext cx="16007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블록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메서드가 자식 클래스에게 상속된다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추가한 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메서드는 부모가 사용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63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419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274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37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29999" y="6202385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336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6" y="3263808"/>
            <a:ext cx="2286000" cy="145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E40E7-B15E-9EA6-EFD8-4ED90FD02024}"/>
              </a:ext>
            </a:extLst>
          </p:cNvPr>
          <p:cNvSpPr txBox="1"/>
          <p:nvPr/>
        </p:nvSpPr>
        <p:spPr>
          <a:xfrm>
            <a:off x="6019800" y="6743700"/>
            <a:ext cx="566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왜 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나올까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11577B-181A-D2EE-FC51-7CAA290A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80153"/>
              </p:ext>
            </p:extLst>
          </p:nvPr>
        </p:nvGraphicFramePr>
        <p:xfrm>
          <a:off x="11201400" y="1548489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8C75C-0D67-3578-88F1-465A8F00E877}"/>
              </a:ext>
            </a:extLst>
          </p:cNvPr>
          <p:cNvSpPr txBox="1"/>
          <p:nvPr/>
        </p:nvSpPr>
        <p:spPr>
          <a:xfrm>
            <a:off x="2438400" y="671286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5AFBC-97FF-3021-2887-82C5E2BD54ED}"/>
              </a:ext>
            </a:extLst>
          </p:cNvPr>
          <p:cNvSpPr txBox="1"/>
          <p:nvPr/>
        </p:nvSpPr>
        <p:spPr>
          <a:xfrm>
            <a:off x="2475255" y="173002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BC6F04-BCC1-EE8E-FB7A-3E80F86E25CE}"/>
              </a:ext>
            </a:extLst>
          </p:cNvPr>
          <p:cNvGrpSpPr/>
          <p:nvPr/>
        </p:nvGrpSpPr>
        <p:grpSpPr>
          <a:xfrm>
            <a:off x="2169757" y="1698481"/>
            <a:ext cx="2748642" cy="950084"/>
            <a:chOff x="3276600" y="5735258"/>
            <a:chExt cx="2748642" cy="95008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09BDBB-FF7B-E563-BF4A-8BF3814D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CC9F0D-408E-7EE8-01EA-19A2DBFC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CE999DD-F864-C8E3-53EC-078DCFEA6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053F960-C88E-479C-75E1-2C017B1C1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A3939F-10B4-328A-C81B-5F9806AE3B7B}"/>
              </a:ext>
            </a:extLst>
          </p:cNvPr>
          <p:cNvSpPr txBox="1"/>
          <p:nvPr/>
        </p:nvSpPr>
        <p:spPr>
          <a:xfrm>
            <a:off x="2432958" y="5662971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33D29-98FC-2BDE-0F78-BDD3B6910F65}"/>
              </a:ext>
            </a:extLst>
          </p:cNvPr>
          <p:cNvSpPr txBox="1"/>
          <p:nvPr/>
        </p:nvSpPr>
        <p:spPr>
          <a:xfrm>
            <a:off x="2469813" y="672170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0x300B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B47612-A1A4-674F-CFC2-3B375CE54546}"/>
              </a:ext>
            </a:extLst>
          </p:cNvPr>
          <p:cNvGrpSpPr/>
          <p:nvPr/>
        </p:nvGrpSpPr>
        <p:grpSpPr>
          <a:xfrm>
            <a:off x="2164315" y="6690166"/>
            <a:ext cx="2748642" cy="950084"/>
            <a:chOff x="3276600" y="5735258"/>
            <a:chExt cx="2748642" cy="95008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2C0FED1-6AA6-8C25-3BEC-184567976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52F68E9-2A7C-7573-3201-EAEB380B1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CBBDDB-C021-9B17-E50E-7D7EAF66B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2BF6B79-1244-05B6-28B6-F6C8AB87C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2EC2FF0-D773-20CF-F5ED-75C0AA6A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6101"/>
              </p:ext>
            </p:extLst>
          </p:nvPr>
        </p:nvGraphicFramePr>
        <p:xfrm>
          <a:off x="11168743" y="6540174"/>
          <a:ext cx="5410200" cy="10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1461783557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1996800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532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할아버지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6050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AEF210-A8CC-DAA1-7605-0FE4CA61E886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5026344" y="7075652"/>
            <a:ext cx="6142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C921CA-9274-4108-3641-62943EB4A2D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031786" y="2083967"/>
            <a:ext cx="616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2A14D2-C3E9-2D83-1E32-951172FC478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962400" y="3645666"/>
            <a:ext cx="918807" cy="28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128135-4515-BD21-076E-C2F76EBF1437}"/>
              </a:ext>
            </a:extLst>
          </p:cNvPr>
          <p:cNvSpPr txBox="1"/>
          <p:nvPr/>
        </p:nvSpPr>
        <p:spPr>
          <a:xfrm>
            <a:off x="3530472" y="2814669"/>
            <a:ext cx="27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27455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0"/>
            <a:ext cx="7696200" cy="6599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743700"/>
            <a:ext cx="3113314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8" y="190500"/>
            <a:ext cx="7488461" cy="5185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8" y="5448300"/>
            <a:ext cx="4677674" cy="1774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95799D-94C1-CA9F-45DE-0CE5A8324559}"/>
              </a:ext>
            </a:extLst>
          </p:cNvPr>
          <p:cNvSpPr txBox="1"/>
          <p:nvPr/>
        </p:nvSpPr>
        <p:spPr>
          <a:xfrm>
            <a:off x="3352800" y="8715970"/>
            <a:ext cx="1108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object.equals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주소를 비교한다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8741145"/>
            <a:ext cx="1852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마찬가지로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들을 사용 할 수 있는데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548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23944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6854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Oil , int speed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각각의 클래스에 맞게 적절히 만들자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981700"/>
            <a:ext cx="6923255" cy="2724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98" y="5981700"/>
            <a:ext cx="2338603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C5CAD3-6601-2262-55D4-98A13B1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299"/>
            <a:ext cx="7467600" cy="8668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AF2DA-9563-061F-1C99-ED0CC1E6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8" y="533399"/>
            <a:ext cx="9617472" cy="3793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FE5FE-73A4-460A-C18F-2B34149F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495300"/>
            <a:ext cx="7467600" cy="8668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CCAE62-C79A-BA88-4EA8-6DC6F053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9600" y="571500"/>
            <a:ext cx="9617472" cy="3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72A80-3131-1BEE-91F5-8BB94F20F622}"/>
              </a:ext>
            </a:extLst>
          </p:cNvPr>
          <p:cNvSpPr txBox="1"/>
          <p:nvPr/>
        </p:nvSpPr>
        <p:spPr>
          <a:xfrm>
            <a:off x="533400" y="571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67189"/>
              </p:ext>
            </p:extLst>
          </p:nvPr>
        </p:nvGraphicFramePr>
        <p:xfrm>
          <a:off x="10667999" y="235458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458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2" y="570738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4" y="7932419"/>
            <a:ext cx="6873355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C8AD1C-41CC-C6CB-2FBA-8CFE37A7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676900"/>
            <a:ext cx="9448800" cy="449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28154"/>
            <a:ext cx="7413326" cy="5572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28154"/>
            <a:ext cx="8965979" cy="55725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A5602A-2EEA-8A84-7CBB-19F9A1938E18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D0E5D-2B21-3701-B400-D1B6B86913C5}"/>
              </a:ext>
            </a:extLst>
          </p:cNvPr>
          <p:cNvSpPr txBox="1"/>
          <p:nvPr/>
        </p:nvSpPr>
        <p:spPr>
          <a:xfrm>
            <a:off x="609600" y="419100"/>
            <a:ext cx="1744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선언하면 코드 중복이다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98071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C42333-BA8B-4BAB-2ECA-18FB7ED2E539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F9009-8F0D-4724-25F0-53DB591E45ED}"/>
              </a:ext>
            </a:extLst>
          </p:cNvPr>
          <p:cNvSpPr txBox="1"/>
          <p:nvPr/>
        </p:nvSpPr>
        <p:spPr>
          <a:xfrm>
            <a:off x="9660819" y="4242040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E7DA5-0B48-2DEF-57C9-B4EC36A563B7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2170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05756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2857500"/>
            <a:ext cx="9465501" cy="17943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CEF6A5-6668-1319-29CA-8C09BF2DE6ED}"/>
              </a:ext>
            </a:extLst>
          </p:cNvPr>
          <p:cNvSpPr/>
          <p:nvPr/>
        </p:nvSpPr>
        <p:spPr>
          <a:xfrm>
            <a:off x="0" y="28154"/>
            <a:ext cx="181356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2583" y="7978244"/>
            <a:ext cx="160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581400" y="4610100"/>
            <a:ext cx="1264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공변변환이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오버라이딩으로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인정하지 않으면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아니라면 함수 이름과 매개변수가 같기에 오버로딩으로 분류된다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고려하지 않기에 결국 메서드 중복정의로 해당 메서드를 문법적으로 만들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91800" y="4886473"/>
            <a:ext cx="1219200" cy="86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2657" y="5728004"/>
            <a:ext cx="139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해줘야되서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불편하다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BB4F5A-D9BC-7A71-EF7D-08E2453E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9069"/>
            <a:ext cx="13980894" cy="10674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1E0BCF-5A1F-2E24-9A9F-820110E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14" y="38527"/>
            <a:ext cx="7884886" cy="37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1905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.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819400" y="421438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7461719" y="4214383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2104038" y="4214383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3470244" y="4433541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8117180" y="441219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954000" y="44335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738383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19" y="5743658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38" y="5738383"/>
            <a:ext cx="3159365" cy="1228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DA09A-511A-C62F-A49A-C0D2F5C85280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멤버변수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부모의 메서드를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401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증설한다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467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90500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102870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3" y="5971737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265887" y="5779919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무슨 의미가 있나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569812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배울때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자세히 알아보자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B1580-2560-3EFB-9783-0250AC7061CB}"/>
              </a:ext>
            </a:extLst>
          </p:cNvPr>
          <p:cNvSpPr txBox="1"/>
          <p:nvPr/>
        </p:nvSpPr>
        <p:spPr>
          <a:xfrm>
            <a:off x="457200" y="190500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 </a:t>
            </a:r>
            <a:r>
              <a:rPr lang="ko-KR" altLang="en-US" sz="54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오버라이딩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242438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572002" y="27813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4419600" y="4485245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A6EC83EE-B38E-BD88-D6E5-E6469A1FCFB5}"/>
              </a:ext>
            </a:extLst>
          </p:cNvPr>
          <p:cNvGrpSpPr/>
          <p:nvPr/>
        </p:nvGrpSpPr>
        <p:grpSpPr>
          <a:xfrm>
            <a:off x="5936714" y="5911902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12C7D9B2-4DE6-7F28-E836-E6130A8E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D1A648-F768-D88F-9BDC-800777C00475}"/>
              </a:ext>
            </a:extLst>
          </p:cNvPr>
          <p:cNvSpPr txBox="1"/>
          <p:nvPr/>
        </p:nvSpPr>
        <p:spPr>
          <a:xfrm>
            <a:off x="7108517" y="5945039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71C37-D8CC-8AA7-55CC-CFAF5C57DD9E}"/>
              </a:ext>
            </a:extLst>
          </p:cNvPr>
          <p:cNvSpPr txBox="1"/>
          <p:nvPr/>
        </p:nvSpPr>
        <p:spPr>
          <a:xfrm>
            <a:off x="9906000" y="42299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DBE690-EF16-4512-EF8E-EEB7AF73FB00}"/>
              </a:ext>
            </a:extLst>
          </p:cNvPr>
          <p:cNvCxnSpPr>
            <a:cxnSpLocks/>
          </p:cNvCxnSpPr>
          <p:nvPr/>
        </p:nvCxnSpPr>
        <p:spPr>
          <a:xfrm>
            <a:off x="7830036" y="5193867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B8A7F102-36B0-F3D8-ADF6-48353B9AC0F8}"/>
              </a:ext>
            </a:extLst>
          </p:cNvPr>
          <p:cNvGrpSpPr/>
          <p:nvPr/>
        </p:nvGrpSpPr>
        <p:grpSpPr>
          <a:xfrm>
            <a:off x="6172200" y="4029214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F7033BE2-7AFE-2641-5912-1808E37E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9F6847-7C78-C6D2-049D-42DA77BAA52E}"/>
              </a:ext>
            </a:extLst>
          </p:cNvPr>
          <p:cNvSpPr txBox="1"/>
          <p:nvPr/>
        </p:nvSpPr>
        <p:spPr>
          <a:xfrm>
            <a:off x="6729044" y="4255699"/>
            <a:ext cx="179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Parent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8A5C5F-AF6B-467C-B631-B62EA94C6037}"/>
              </a:ext>
            </a:extLst>
          </p:cNvPr>
          <p:cNvSpPr txBox="1"/>
          <p:nvPr/>
        </p:nvSpPr>
        <p:spPr>
          <a:xfrm>
            <a:off x="9906000" y="5908279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29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DFEAD-13E2-B4E9-3B1F-312D9363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6700"/>
            <a:ext cx="4953000" cy="306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29399D-53C1-3DDD-1C07-E2E98E0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3422070"/>
            <a:ext cx="7703261" cy="3753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C84B4-1D4D-AF48-1791-C0685053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4" y="7265382"/>
            <a:ext cx="8579598" cy="2754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07070-679F-F2EF-E9FB-1DD978D0D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428" y="4229100"/>
            <a:ext cx="3327203" cy="27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5100"/>
            <a:ext cx="11944487" cy="594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1A179-B5CD-9988-4964-806A658C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3848100"/>
            <a:ext cx="43266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29B3FD-D2F5-7196-3A99-544288E9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6" y="734838"/>
            <a:ext cx="8126747" cy="29700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7292"/>
              </p:ext>
            </p:extLst>
          </p:nvPr>
        </p:nvGraphicFramePr>
        <p:xfrm>
          <a:off x="10823217" y="723900"/>
          <a:ext cx="21842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678"/>
              </p:ext>
            </p:extLst>
          </p:nvPr>
        </p:nvGraphicFramePr>
        <p:xfrm>
          <a:off x="14450729" y="1010171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ea typeface="G마켓 산스 Medium" panose="02000000000000000000"/>
                        </a:rPr>
                        <a:t>age</a:t>
                      </a:r>
                      <a:r>
                        <a:rPr lang="ko-KR" altLang="en-US" sz="36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3600" dirty="0">
                          <a:ea typeface="G마켓 산스 Medium" panose="02000000000000000000"/>
                        </a:rPr>
                        <a:t>=50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869279" y="1384950"/>
            <a:ext cx="4893763" cy="392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322203" y="2290331"/>
            <a:ext cx="6052326" cy="38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0D54C75-06DF-34FA-8EDF-E83767E9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20" y="3991125"/>
            <a:ext cx="6705600" cy="536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B05053-8289-1F9F-8B7E-B347B93D526D}"/>
              </a:ext>
            </a:extLst>
          </p:cNvPr>
          <p:cNvSpPr txBox="1"/>
          <p:nvPr/>
        </p:nvSpPr>
        <p:spPr>
          <a:xfrm>
            <a:off x="9144000" y="5981982"/>
            <a:ext cx="812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상속받은 멤버변수들은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멤버변수와는 별개로 생성된다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0A0A6-270E-9BF6-A923-93B7FC26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1100"/>
            <a:ext cx="14906095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E80C2C-4702-3558-575F-A926C273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72100"/>
            <a:ext cx="6336386" cy="26942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76431B-D934-06E0-D1E3-0E075F075268}"/>
              </a:ext>
            </a:extLst>
          </p:cNvPr>
          <p:cNvSpPr/>
          <p:nvPr/>
        </p:nvSpPr>
        <p:spPr>
          <a:xfrm>
            <a:off x="10972800" y="27813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1AE14-5BBD-D158-4A4F-5453EBE64075}"/>
              </a:ext>
            </a:extLst>
          </p:cNvPr>
          <p:cNvSpPr/>
          <p:nvPr/>
        </p:nvSpPr>
        <p:spPr>
          <a:xfrm>
            <a:off x="11001829" y="40767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0ADFF2-14D3-9CB2-6A72-6B6A7820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53" y="2247899"/>
            <a:ext cx="9315785" cy="5444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E11C87-FD2F-E07B-148B-3570F9BF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3" y="7896421"/>
            <a:ext cx="5867050" cy="195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3350E-EA45-3FC7-4863-E3A40CA71D63}"/>
              </a:ext>
            </a:extLst>
          </p:cNvPr>
          <p:cNvSpPr txBox="1"/>
          <p:nvPr/>
        </p:nvSpPr>
        <p:spPr>
          <a:xfrm>
            <a:off x="10744200" y="901618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3FE6F9BF-4D98-23A3-CC72-B14EE7B78804}"/>
              </a:ext>
            </a:extLst>
          </p:cNvPr>
          <p:cNvGrpSpPr/>
          <p:nvPr/>
        </p:nvGrpSpPr>
        <p:grpSpPr>
          <a:xfrm>
            <a:off x="538876" y="2247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249D571A-2BF2-F01A-AC1F-F7ECD81A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608EE0-5B12-0096-A480-1CE995285C2D}"/>
              </a:ext>
            </a:extLst>
          </p:cNvPr>
          <p:cNvSpPr txBox="1"/>
          <p:nvPr/>
        </p:nvSpPr>
        <p:spPr>
          <a:xfrm>
            <a:off x="1189720" y="24670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상속의 필요성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5B75A-321C-E0E6-30BB-7291450278FB}"/>
              </a:ext>
            </a:extLst>
          </p:cNvPr>
          <p:cNvSpPr txBox="1"/>
          <p:nvPr/>
        </p:nvSpPr>
        <p:spPr>
          <a:xfrm>
            <a:off x="762000" y="1562100"/>
            <a:ext cx="6603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중복된 멤버변수 선언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FCAA90-AFC4-B486-73AF-D4B508D6E51D}"/>
              </a:ext>
            </a:extLst>
          </p:cNvPr>
          <p:cNvCxnSpPr>
            <a:cxnSpLocks/>
          </p:cNvCxnSpPr>
          <p:nvPr/>
        </p:nvCxnSpPr>
        <p:spPr>
          <a:xfrm flipH="1">
            <a:off x="0" y="1077686"/>
            <a:ext cx="4267200" cy="272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CFDB-7090-5342-8B89-7D3B03CC968B}"/>
              </a:ext>
            </a:extLst>
          </p:cNvPr>
          <p:cNvSpPr txBox="1"/>
          <p:nvPr/>
        </p:nvSpPr>
        <p:spPr>
          <a:xfrm>
            <a:off x="1447800" y="3314700"/>
            <a:ext cx="1539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지역변수와 멤버변수를 구분하는 용도로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쓸수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있는데 </a:t>
            </a:r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super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는 왜 필요하지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..? 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그냥 멤버 변수 쓰거나 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this.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멤버변수 쓰면 </a:t>
            </a:r>
            <a:r>
              <a:rPr lang="ko-KR" altLang="en-US" sz="44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똑같은거</a:t>
            </a:r>
            <a:r>
              <a:rPr lang="ko-KR" altLang="en-US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아닌가</a:t>
            </a:r>
            <a:r>
              <a:rPr lang="en-US" altLang="ko-KR" sz="44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8132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EDEF3-5CEF-1DEF-7041-9792E36A7114}"/>
              </a:ext>
            </a:extLst>
          </p:cNvPr>
          <p:cNvSpPr txBox="1"/>
          <p:nvPr/>
        </p:nvSpPr>
        <p:spPr>
          <a:xfrm>
            <a:off x="304800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5ED3D-70F2-F74D-2694-0DBB2A7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5" y="1204740"/>
            <a:ext cx="7195104" cy="62604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4DE9D-0B12-2DA2-E00B-4E8AC44548B6}"/>
              </a:ext>
            </a:extLst>
          </p:cNvPr>
          <p:cNvCxnSpPr>
            <a:cxnSpLocks/>
          </p:cNvCxnSpPr>
          <p:nvPr/>
        </p:nvCxnSpPr>
        <p:spPr>
          <a:xfrm>
            <a:off x="3835725" y="587255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770A1-BF0A-20F1-C0FB-CC68E1B4BF72}"/>
              </a:ext>
            </a:extLst>
          </p:cNvPr>
          <p:cNvSpPr/>
          <p:nvPr/>
        </p:nvSpPr>
        <p:spPr>
          <a:xfrm>
            <a:off x="1904999" y="5632654"/>
            <a:ext cx="19307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B2D5D-08A1-E2A7-6615-3A23064A4AC6}"/>
              </a:ext>
            </a:extLst>
          </p:cNvPr>
          <p:cNvSpPr txBox="1"/>
          <p:nvPr/>
        </p:nvSpPr>
        <p:spPr>
          <a:xfrm>
            <a:off x="5131125" y="5567751"/>
            <a:ext cx="2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04337-05C0-D1B4-2333-607485CC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257300"/>
            <a:ext cx="10260008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14" y="6591300"/>
            <a:ext cx="3986831" cy="3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723900"/>
            <a:ext cx="9728679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1108857"/>
            <a:ext cx="5874273" cy="4034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30200" y="4152900"/>
            <a:ext cx="3352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0350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age =50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age =0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7457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AB9AE-91FF-074E-A3DA-9241D7BF90DF}"/>
              </a:ext>
            </a:extLst>
          </p:cNvPr>
          <p:cNvSpPr txBox="1"/>
          <p:nvPr/>
        </p:nvSpPr>
        <p:spPr>
          <a:xfrm>
            <a:off x="4724400" y="616380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94AB2-BB50-7A73-5210-4112CDD8AEC6}"/>
              </a:ext>
            </a:extLst>
          </p:cNvPr>
          <p:cNvSpPr txBox="1"/>
          <p:nvPr/>
        </p:nvSpPr>
        <p:spPr>
          <a:xfrm>
            <a:off x="4724400" y="7434792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=&gt;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원본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this.age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 고유의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1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95338-D8E8-1A47-9B0B-2BEC0D129ACB}"/>
              </a:ext>
            </a:extLst>
          </p:cNvPr>
          <p:cNvSpPr txBox="1"/>
          <p:nvPr/>
        </p:nvSpPr>
        <p:spPr>
          <a:xfrm>
            <a:off x="1752600" y="952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가져 올 경우 생성자내부를 확인 해볼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확인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id="{76F5E01D-ECD6-A51D-DC2B-05DA1EBF93C7}"/>
              </a:ext>
            </a:extLst>
          </p:cNvPr>
          <p:cNvGrpSpPr/>
          <p:nvPr/>
        </p:nvGrpSpPr>
        <p:grpSpPr>
          <a:xfrm>
            <a:off x="6799670" y="4970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08489BA-FEFA-DE7D-B3CD-53A358B82592}"/>
              </a:ext>
            </a:extLst>
          </p:cNvPr>
          <p:cNvGrpSpPr/>
          <p:nvPr/>
        </p:nvGrpSpPr>
        <p:grpSpPr>
          <a:xfrm>
            <a:off x="2298278" y="65438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id="{7FE0C0A1-ABE4-F0EA-AFC1-4622C45C99E7}"/>
              </a:ext>
            </a:extLst>
          </p:cNvPr>
          <p:cNvGrpSpPr/>
          <p:nvPr/>
        </p:nvGrpSpPr>
        <p:grpSpPr>
          <a:xfrm>
            <a:off x="6940597" y="6543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id="{8EB1611F-852C-9617-AEEB-CFA38FFF8001}"/>
              </a:ext>
            </a:extLst>
          </p:cNvPr>
          <p:cNvGrpSpPr/>
          <p:nvPr/>
        </p:nvGrpSpPr>
        <p:grpSpPr>
          <a:xfrm>
            <a:off x="11582916" y="6543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41B7B2-904B-813A-22B8-239E383F4360}"/>
              </a:ext>
            </a:extLst>
          </p:cNvPr>
          <p:cNvSpPr txBox="1"/>
          <p:nvPr/>
        </p:nvSpPr>
        <p:spPr>
          <a:xfrm>
            <a:off x="7971473" y="5004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949123" y="6762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1B39-052C-65D2-3069-C74FA7421876}"/>
              </a:ext>
            </a:extLst>
          </p:cNvPr>
          <p:cNvSpPr txBox="1"/>
          <p:nvPr/>
        </p:nvSpPr>
        <p:spPr>
          <a:xfrm>
            <a:off x="7596058" y="6741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E270B-9322-EABD-3A34-4D211B23AD38}"/>
              </a:ext>
            </a:extLst>
          </p:cNvPr>
          <p:cNvSpPr txBox="1"/>
          <p:nvPr/>
        </p:nvSpPr>
        <p:spPr>
          <a:xfrm>
            <a:off x="12178312" y="6762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95089" y="5429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731967" y="5789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584213" y="5388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78" y="2552700"/>
            <a:ext cx="5568233" cy="21654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388" y="2552700"/>
            <a:ext cx="7870212" cy="2148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4CBB7-DCA5-40F3-0C3E-62CE280A751F}"/>
              </a:ext>
            </a:extLst>
          </p:cNvPr>
          <p:cNvSpPr txBox="1"/>
          <p:nvPr/>
        </p:nvSpPr>
        <p:spPr>
          <a:xfrm>
            <a:off x="304800" y="24668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48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끼워 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 조건으로 옳지 않은것은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2_1()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메세드를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일치하는것은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오버로딩의 조건이다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43000" y="4967019"/>
            <a:ext cx="133350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33700"/>
            <a:ext cx="6248400" cy="707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에러가 발생하는 이유는 무엇인지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static void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2_2()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적어보자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2552700"/>
            <a:ext cx="101622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43C5C-F5F0-B014-4B60-31604E120CA8}"/>
              </a:ext>
            </a:extLst>
          </p:cNvPr>
          <p:cNvSpPr txBox="1"/>
          <p:nvPr/>
        </p:nvSpPr>
        <p:spPr>
          <a:xfrm>
            <a:off x="609600" y="342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8103"/>
            <a:ext cx="12622086" cy="4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99303"/>
            <a:ext cx="6401268" cy="98746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9" y="199303"/>
            <a:ext cx="8926267" cy="98746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1562100"/>
            <a:ext cx="327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90500"/>
            <a:ext cx="6401268" cy="9874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0" y="190500"/>
            <a:ext cx="8926267" cy="9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3429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7500"/>
            <a:ext cx="125075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4533900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58725" y="85725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3400" y="0"/>
            <a:ext cx="16611600" cy="99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257508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93523"/>
            <a:ext cx="7442032" cy="38265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76946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62362" y="7701146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667000" y="364046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30933" y="3438917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E86FE86-32E9-21D3-A242-CD96B6A31564}"/>
              </a:ext>
            </a:extLst>
          </p:cNvPr>
          <p:cNvCxnSpPr>
            <a:cxnSpLocks/>
          </p:cNvCxnSpPr>
          <p:nvPr/>
        </p:nvCxnSpPr>
        <p:spPr>
          <a:xfrm flipV="1">
            <a:off x="11675899" y="6596246"/>
            <a:ext cx="1227401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C0133A-8B4C-D00A-1211-96CDC0966A39}"/>
              </a:ext>
            </a:extLst>
          </p:cNvPr>
          <p:cNvSpPr txBox="1"/>
          <p:nvPr/>
        </p:nvSpPr>
        <p:spPr>
          <a:xfrm>
            <a:off x="12903300" y="608630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선언하지 않아도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719762" y="4872047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37441AC3-2D30-269C-772A-1CD01EA34B5E}"/>
              </a:ext>
            </a:extLst>
          </p:cNvPr>
          <p:cNvGrpSpPr/>
          <p:nvPr/>
        </p:nvGrpSpPr>
        <p:grpSpPr>
          <a:xfrm>
            <a:off x="7955200" y="6086780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374F17F1-04B0-6FF4-BE40-D63EC893D600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C138768D-9609-B9C5-6887-CF1B4189C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9824C0A8-971C-C022-67FC-AECB4B739BB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CED6834F-345D-8639-B968-4A7CCC39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53D28A0E-1562-B966-5273-A9D8CDB3119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804FA68-04C9-5741-1714-CE8E8F9C3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61541"/>
            <a:ext cx="7315200" cy="6115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1026350"/>
            <a:ext cx="6591886" cy="2801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3904102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714" y="8067527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8327" y="9312414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해놓은것처럼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4D03555-A52D-4FBB-7C6A-4EB31A540873}"/>
              </a:ext>
            </a:extLst>
          </p:cNvPr>
          <p:cNvCxnSpPr>
            <a:cxnSpLocks/>
          </p:cNvCxnSpPr>
          <p:nvPr/>
        </p:nvCxnSpPr>
        <p:spPr>
          <a:xfrm>
            <a:off x="12115800" y="6418702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3FDE9A-C4D2-A9C2-26E4-A232DE56FF32}"/>
              </a:ext>
            </a:extLst>
          </p:cNvPr>
          <p:cNvSpPr/>
          <p:nvPr/>
        </p:nvSpPr>
        <p:spPr>
          <a:xfrm>
            <a:off x="8915400" y="5885302"/>
            <a:ext cx="3200400" cy="99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1D242-4E1B-C615-20C8-7E6F8D4472A4}"/>
              </a:ext>
            </a:extLst>
          </p:cNvPr>
          <p:cNvSpPr txBox="1"/>
          <p:nvPr/>
        </p:nvSpPr>
        <p:spPr>
          <a:xfrm>
            <a:off x="13030200" y="594124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멤버변수와 메서드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" y="8447157"/>
            <a:ext cx="180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아니라 부모와 별도로 멤버를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D4F7D-58A0-50D3-DF8A-A1C179BFF89D}"/>
              </a:ext>
            </a:extLst>
          </p:cNvPr>
          <p:cNvSpPr/>
          <p:nvPr/>
        </p:nvSpPr>
        <p:spPr>
          <a:xfrm>
            <a:off x="4114800" y="1485900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24197</TotalTime>
  <Words>1014</Words>
  <Application>Microsoft Office PowerPoint</Application>
  <PresentationFormat>사용자 지정</PresentationFormat>
  <Paragraphs>239</Paragraphs>
  <Slides>69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7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1164</cp:revision>
  <cp:lastPrinted>2023-08-26T01:55:12Z</cp:lastPrinted>
  <dcterms:created xsi:type="dcterms:W3CDTF">2022-10-23T12:09:39Z</dcterms:created>
  <dcterms:modified xsi:type="dcterms:W3CDTF">2023-10-27T13:57:35Z</dcterms:modified>
</cp:coreProperties>
</file>