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708" r:id="rId10"/>
    <p:sldId id="662" r:id="rId11"/>
    <p:sldId id="714" r:id="rId12"/>
    <p:sldId id="715" r:id="rId13"/>
    <p:sldId id="709" r:id="rId14"/>
    <p:sldId id="712" r:id="rId15"/>
    <p:sldId id="713" r:id="rId16"/>
    <p:sldId id="710" r:id="rId17"/>
    <p:sldId id="716" r:id="rId18"/>
    <p:sldId id="717" r:id="rId19"/>
    <p:sldId id="718" r:id="rId20"/>
    <p:sldId id="719" r:id="rId21"/>
    <p:sldId id="720" r:id="rId22"/>
    <p:sldId id="721" r:id="rId23"/>
    <p:sldId id="722" r:id="rId24"/>
    <p:sldId id="723" r:id="rId25"/>
    <p:sldId id="724" r:id="rId26"/>
    <p:sldId id="725" r:id="rId27"/>
    <p:sldId id="726" r:id="rId28"/>
    <p:sldId id="729" r:id="rId29"/>
    <p:sldId id="728" r:id="rId30"/>
    <p:sldId id="740" r:id="rId31"/>
    <p:sldId id="730" r:id="rId32"/>
    <p:sldId id="731" r:id="rId33"/>
    <p:sldId id="732" r:id="rId34"/>
    <p:sldId id="733" r:id="rId35"/>
    <p:sldId id="281" r:id="rId36"/>
    <p:sldId id="727" r:id="rId37"/>
    <p:sldId id="734" r:id="rId38"/>
    <p:sldId id="735" r:id="rId39"/>
    <p:sldId id="736" r:id="rId40"/>
    <p:sldId id="741" r:id="rId41"/>
    <p:sldId id="737" r:id="rId42"/>
    <p:sldId id="747" r:id="rId43"/>
    <p:sldId id="748" r:id="rId44"/>
    <p:sldId id="738" r:id="rId45"/>
    <p:sldId id="739" r:id="rId46"/>
    <p:sldId id="742" r:id="rId47"/>
    <p:sldId id="743" r:id="rId48"/>
    <p:sldId id="744" r:id="rId49"/>
    <p:sldId id="745" r:id="rId50"/>
    <p:sldId id="746" r:id="rId51"/>
    <p:sldId id="749" r:id="rId52"/>
    <p:sldId id="752" r:id="rId53"/>
    <p:sldId id="753" r:id="rId54"/>
    <p:sldId id="374" r:id="rId55"/>
    <p:sldId id="694" r:id="rId56"/>
    <p:sldId id="756" r:id="rId57"/>
    <p:sldId id="754" r:id="rId58"/>
    <p:sldId id="755" r:id="rId59"/>
    <p:sldId id="757" r:id="rId60"/>
    <p:sldId id="758" r:id="rId61"/>
    <p:sldId id="759" r:id="rId62"/>
    <p:sldId id="760" r:id="rId63"/>
    <p:sldId id="761" r:id="rId64"/>
    <p:sldId id="762" r:id="rId65"/>
    <p:sldId id="763" r:id="rId66"/>
    <p:sldId id="764" r:id="rId67"/>
    <p:sldId id="765" r:id="rId68"/>
    <p:sldId id="766" r:id="rId69"/>
    <p:sldId id="767" r:id="rId70"/>
    <p:sldId id="768" r:id="rId71"/>
    <p:sldId id="275" r:id="rId7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4.png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C2BCB0-5991-A266-C982-D26FEE054263}"/>
              </a:ext>
            </a:extLst>
          </p:cNvPr>
          <p:cNvSpPr txBox="1"/>
          <p:nvPr/>
        </p:nvSpPr>
        <p:spPr>
          <a:xfrm>
            <a:off x="1905000" y="1943100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494E-6 L -0.00208 -0.182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xmlns="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xmlns="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xmlns="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637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51C4CF-A9CE-99DD-6DBE-F8D804A5D54E}"/>
              </a:ext>
            </a:extLst>
          </p:cNvPr>
          <p:cNvSpPr/>
          <p:nvPr/>
        </p:nvSpPr>
        <p:spPr>
          <a:xfrm>
            <a:off x="1676400" y="440647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DB19C6-F03E-4F92-94CC-933AFFB7A0C6}"/>
              </a:ext>
            </a:extLst>
          </p:cNvPr>
          <p:cNvSpPr txBox="1"/>
          <p:nvPr/>
        </p:nvSpPr>
        <p:spPr>
          <a:xfrm>
            <a:off x="9067800" y="423086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14700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14700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A25E3A-12B9-FFCB-1101-6B836A3C3C78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 실습에서 다뤘던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6F8850-F3B5-DB42-1119-4CADB353152F}"/>
              </a:ext>
            </a:extLst>
          </p:cNvPr>
          <p:cNvSpPr txBox="1"/>
          <p:nvPr/>
        </p:nvSpPr>
        <p:spPr>
          <a:xfrm>
            <a:off x="2122569" y="8524504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13335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8ECA191-9D0A-03AB-95FA-9A6EB42653F5}"/>
              </a:ext>
            </a:extLst>
          </p:cNvPr>
          <p:cNvSpPr/>
          <p:nvPr/>
        </p:nvSpPr>
        <p:spPr>
          <a:xfrm>
            <a:off x="11041555" y="55596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공격할것인지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구현할수가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303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43F74-7C75-C864-6F32-3AFA652C0AEF}"/>
              </a:ext>
            </a:extLst>
          </p:cNvPr>
          <p:cNvSpPr txBox="1"/>
          <p:nvPr/>
        </p:nvSpPr>
        <p:spPr>
          <a:xfrm>
            <a:off x="762000" y="647700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D95E26D9-EAD5-A06B-B567-5C60C84385D6}"/>
              </a:ext>
            </a:extLst>
          </p:cNvPr>
          <p:cNvGrpSpPr/>
          <p:nvPr/>
        </p:nvGrpSpPr>
        <p:grpSpPr>
          <a:xfrm>
            <a:off x="8368463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661160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쇼핑몰 장바구니를 구현해보자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간의 관계를 생각하여 상속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 관계대로 구성하여 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Item, TV, Sofa, Bicycle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Item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배열대신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.ex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List&lt;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요소의타입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list = new ArrayList&lt;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요소의타입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&gt;();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번에서 선언한 클래스들의 내부를 구현해보자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물품들은 바코드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(String),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비율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가지고 있어야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생성자를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통해 초기화 하자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1%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적립된다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이벤트로 인해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3%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마일리지가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적립된다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현재 장바구니에 있는 물품이름과 가격을 출력하는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getInfoList()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담겨 있는 물품들의 금액 합계를 반환 하는 메서드를 만들자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int getTotalPrice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 대로 구매를 한다면 마일리지가 얼마나 쌓이는지 반환하는 메서드를 만들자 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getTotalMileage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Bicycle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재고가 없어 장바구니에 담을수 없다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ShoppingBaske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물건을 담을때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필터링하자</a:t>
            </a:r>
            <a:endParaRPr lang="en-US" altLang="ko-KR" sz="2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hint : itemList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막아야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instanceof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활용해야한다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5" y="5067300"/>
            <a:ext cx="5282045" cy="76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4666058"/>
            <a:ext cx="10287000" cy="26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228600" y="4191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예제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62100"/>
            <a:ext cx="10392578" cy="609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99" y="1562100"/>
            <a:ext cx="628924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83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5156608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208222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5143501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4000500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4000500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4000500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" y="876300"/>
            <a:ext cx="6751320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1" y="3543300"/>
            <a:ext cx="11341100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" y="7909560"/>
            <a:ext cx="6343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4000500"/>
            <a:ext cx="8215639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7300"/>
            <a:ext cx="8326877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1257300"/>
            <a:ext cx="8968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1_3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6099"/>
            <a:ext cx="7086600" cy="696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4" y="1940658"/>
            <a:ext cx="8082608" cy="99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1" y="829788"/>
            <a:ext cx="6760699" cy="960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3314700"/>
            <a:ext cx="9363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409700"/>
            <a:ext cx="1645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동일하나 키워드만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바뀐다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전부 추상메서드이다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불가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 이상부터 상수를 허용한다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이하는 오직 추상메서드만 존재할수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123848"/>
            <a:ext cx="10825089" cy="6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7813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받을수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4655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66477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49911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 상속을 허용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할때는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5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17143" y="2753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57900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271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1552145" y="5500294"/>
            <a:ext cx="6681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 체크 등등 실행하지 않아도 알수있는에러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12801306" y="5366609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구현하면 해당 자식은 추상클래스가 되어야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18" y="2781299"/>
            <a:ext cx="8591201" cy="2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1937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74143" y="17265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1422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42216" y="16751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4300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68807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3264703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3241549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6193946"/>
            <a:ext cx="8305799" cy="32429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2502703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2502703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2502703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1905000" y="4229100"/>
            <a:ext cx="1546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 가지고 있는 추상클래스랑 차이가 없는데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네이밍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1.able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정해진것은 아님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5257800" y="38481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붙이는걸까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1447800" y="647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3343422" y="733695"/>
            <a:ext cx="3666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 있는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944837" y="20193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281043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4809986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439400" y="204801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281043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869126" y="2238115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051471" y="22512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4809986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133586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4693574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214463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9753600" y="3579288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0210800" y="37824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190550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1676400" y="3695700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2209671" y="391748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133586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발생 타이밍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962400" y="4130814"/>
            <a:ext cx="192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620000" y="4130814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990600" y="20193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붙이는걸까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14400" y="4533900"/>
            <a:ext cx="1733359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할때 쓰인다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76500"/>
            <a:ext cx="7754973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1234102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2476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9925" y="2476500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26599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92562" y="2244401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54543" y="596619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1496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17180" y="5734092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097906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1" y="2403799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2587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21717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296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434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2194916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2188468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선언할수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9057" y="3849773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18899" y="6210300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4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99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232410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7774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6538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344400" y="7716880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스코프는 변수와 동일하게 적용된다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생성없이 클래스 이름으로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2575916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12828" y="2400300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6656" y="7886700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객체생성한거 아닌가요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클래스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1514"/>
            <a:ext cx="7515488" cy="698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19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새가 이동하는 방법을 외부에서 결정해줬으면 좋겠어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1409700"/>
            <a:ext cx="9862973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952500"/>
            <a:ext cx="161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epairable 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2628900"/>
            <a:ext cx="1615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int hp, void attack(User), toString()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생성자로 멤버변수 및  무기 객체를 받는다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damage, int durability,toString()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생성자로 멤버변수를 초기화한다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공격시 내구도가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그럴경우 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591300"/>
            <a:ext cx="7557766" cy="3695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65913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6477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BlackSmith(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repaire(Weapon)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수리가 가능하다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eparable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다를것이고 내구도 또한 한번에 올라가는 양이 다를수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다른곳으로 옮겨야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수정하시오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repaire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해당 인터페이스에 기능이 추가 되어야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1~3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2" y="989230"/>
            <a:ext cx="10697060" cy="9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7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100"/>
            <a:ext cx="1150470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9100"/>
            <a:ext cx="9694680" cy="510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229348"/>
            <a:ext cx="6957574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6991348"/>
            <a:ext cx="44196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67024"/>
            <a:ext cx="7687614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25548"/>
            <a:ext cx="8350941" cy="33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7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66800" y="3429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04900"/>
            <a:ext cx="5672289" cy="236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7" y="4305300"/>
            <a:ext cx="7428016" cy="4114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0743" y="65566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90600" y="6316751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59942" y="6300925"/>
            <a:ext cx="876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메서드를 정의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468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09700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467100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448050"/>
            <a:ext cx="916382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692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1" y="5130372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참조변수안에는 실질적인 무기 객체들이 들어있다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형변환이 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493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26255</TotalTime>
  <Words>1207</Words>
  <Application>Microsoft Office PowerPoint</Application>
  <PresentationFormat>사용자 지정</PresentationFormat>
  <Paragraphs>235</Paragraphs>
  <Slides>71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1452</cp:revision>
  <cp:lastPrinted>2023-03-05T06:41:03Z</cp:lastPrinted>
  <dcterms:created xsi:type="dcterms:W3CDTF">2022-10-23T12:09:39Z</dcterms:created>
  <dcterms:modified xsi:type="dcterms:W3CDTF">2023-03-10T04:19:53Z</dcterms:modified>
</cp:coreProperties>
</file>