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9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image" Target="../media/image80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5" Type="http://schemas.openxmlformats.org/officeDocument/2006/relationships/image" Target="../media/image91.png"/><Relationship Id="rId10" Type="http://schemas.openxmlformats.org/officeDocument/2006/relationships/image" Target="../media/image58.png"/><Relationship Id="rId4" Type="http://schemas.openxmlformats.org/officeDocument/2006/relationships/image" Target="../media/image82.png"/><Relationship Id="rId9" Type="http://schemas.openxmlformats.org/officeDocument/2006/relationships/image" Target="../media/image48.png"/><Relationship Id="rId1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100.png"/><Relationship Id="rId21" Type="http://schemas.openxmlformats.org/officeDocument/2006/relationships/image" Target="../media/image117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48.png"/><Relationship Id="rId25" Type="http://schemas.openxmlformats.org/officeDocument/2006/relationships/image" Target="../media/image121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0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10" Type="http://schemas.openxmlformats.org/officeDocument/2006/relationships/image" Target="../media/image107.png"/><Relationship Id="rId19" Type="http://schemas.openxmlformats.org/officeDocument/2006/relationships/image" Target="../media/image115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8.png"/><Relationship Id="rId27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14.png"/><Relationship Id="rId18" Type="http://schemas.openxmlformats.org/officeDocument/2006/relationships/image" Target="../media/image50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image" Target="../media/image123.png"/><Relationship Id="rId16" Type="http://schemas.openxmlformats.org/officeDocument/2006/relationships/image" Target="../media/image135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4.png"/><Relationship Id="rId10" Type="http://schemas.openxmlformats.org/officeDocument/2006/relationships/image" Target="../media/image131.png"/><Relationship Id="rId19" Type="http://schemas.openxmlformats.org/officeDocument/2006/relationships/image" Target="../media/image13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2.png"/><Relationship Id="rId3" Type="http://schemas.openxmlformats.org/officeDocument/2006/relationships/image" Target="../media/image139.png"/><Relationship Id="rId21" Type="http://schemas.openxmlformats.org/officeDocument/2006/relationships/image" Target="../media/image155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1.png"/><Relationship Id="rId2" Type="http://schemas.openxmlformats.org/officeDocument/2006/relationships/image" Target="../media/image138.png"/><Relationship Id="rId16" Type="http://schemas.openxmlformats.org/officeDocument/2006/relationships/image" Target="../media/image114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48.png"/><Relationship Id="rId10" Type="http://schemas.openxmlformats.org/officeDocument/2006/relationships/image" Target="../media/image146.png"/><Relationship Id="rId19" Type="http://schemas.openxmlformats.org/officeDocument/2006/relationships/image" Target="../media/image153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8.png"/><Relationship Id="rId7" Type="http://schemas.openxmlformats.org/officeDocument/2006/relationships/image" Target="../media/image114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6.png"/><Relationship Id="rId3" Type="http://schemas.openxmlformats.org/officeDocument/2006/relationships/image" Target="../media/image166.png"/><Relationship Id="rId21" Type="http://schemas.openxmlformats.org/officeDocument/2006/relationships/image" Target="../media/image49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5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2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4.png"/><Relationship Id="rId32" Type="http://schemas.openxmlformats.org/officeDocument/2006/relationships/image" Target="../media/image188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3.png"/><Relationship Id="rId28" Type="http://schemas.openxmlformats.org/officeDocument/2006/relationships/image" Target="../media/image1.png"/><Relationship Id="rId10" Type="http://schemas.openxmlformats.org/officeDocument/2006/relationships/image" Target="../media/image173.png"/><Relationship Id="rId19" Type="http://schemas.openxmlformats.org/officeDocument/2006/relationships/image" Target="../media/image48.png"/><Relationship Id="rId31" Type="http://schemas.openxmlformats.org/officeDocument/2006/relationships/image" Target="../media/image187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50.png"/><Relationship Id="rId27" Type="http://schemas.openxmlformats.org/officeDocument/2006/relationships/image" Target="../media/image151.png"/><Relationship Id="rId30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image" Target="../media/image189.png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.png"/><Relationship Id="rId18" Type="http://schemas.openxmlformats.org/officeDocument/2006/relationships/image" Target="../media/image187.png"/><Relationship Id="rId3" Type="http://schemas.openxmlformats.org/officeDocument/2006/relationships/image" Target="../media/image212.png"/><Relationship Id="rId7" Type="http://schemas.openxmlformats.org/officeDocument/2006/relationships/image" Target="../media/image49.png"/><Relationship Id="rId12" Type="http://schemas.openxmlformats.org/officeDocument/2006/relationships/image" Target="../media/image2.png"/><Relationship Id="rId17" Type="http://schemas.openxmlformats.org/officeDocument/2006/relationships/image" Target="../media/image151.png"/><Relationship Id="rId2" Type="http://schemas.openxmlformats.org/officeDocument/2006/relationships/image" Target="../media/image211.png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5.png"/><Relationship Id="rId11" Type="http://schemas.openxmlformats.org/officeDocument/2006/relationships/image" Target="../media/image1.png"/><Relationship Id="rId5" Type="http://schemas.openxmlformats.org/officeDocument/2006/relationships/image" Target="../media/image214.png"/><Relationship Id="rId15" Type="http://schemas.openxmlformats.org/officeDocument/2006/relationships/image" Target="../media/image217.png"/><Relationship Id="rId10" Type="http://schemas.openxmlformats.org/officeDocument/2006/relationships/image" Target="../media/image182.png"/><Relationship Id="rId4" Type="http://schemas.openxmlformats.org/officeDocument/2006/relationships/image" Target="../media/image213.png"/><Relationship Id="rId9" Type="http://schemas.openxmlformats.org/officeDocument/2006/relationships/image" Target="../media/image48.png"/><Relationship Id="rId14" Type="http://schemas.openxmlformats.org/officeDocument/2006/relationships/image" Target="../media/image2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49.png"/><Relationship Id="rId18" Type="http://schemas.openxmlformats.org/officeDocument/2006/relationships/image" Target="../media/image231.png"/><Relationship Id="rId3" Type="http://schemas.openxmlformats.org/officeDocument/2006/relationships/image" Target="../media/image220.png"/><Relationship Id="rId21" Type="http://schemas.openxmlformats.org/officeDocument/2006/relationships/image" Target="../media/image233.png"/><Relationship Id="rId7" Type="http://schemas.openxmlformats.org/officeDocument/2006/relationships/image" Target="../media/image224.png"/><Relationship Id="rId12" Type="http://schemas.openxmlformats.org/officeDocument/2006/relationships/image" Target="../media/image182.png"/><Relationship Id="rId17" Type="http://schemas.openxmlformats.org/officeDocument/2006/relationships/image" Target="../media/image230.png"/><Relationship Id="rId2" Type="http://schemas.openxmlformats.org/officeDocument/2006/relationships/image" Target="../media/image219.png"/><Relationship Id="rId16" Type="http://schemas.openxmlformats.org/officeDocument/2006/relationships/image" Target="../media/image229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11" Type="http://schemas.openxmlformats.org/officeDocument/2006/relationships/image" Target="../media/image48.png"/><Relationship Id="rId24" Type="http://schemas.openxmlformats.org/officeDocument/2006/relationships/image" Target="../media/image235.png"/><Relationship Id="rId5" Type="http://schemas.openxmlformats.org/officeDocument/2006/relationships/image" Target="../media/image222.png"/><Relationship Id="rId15" Type="http://schemas.openxmlformats.org/officeDocument/2006/relationships/image" Target="../media/image228.png"/><Relationship Id="rId23" Type="http://schemas.openxmlformats.org/officeDocument/2006/relationships/image" Target="../media/image187.png"/><Relationship Id="rId10" Type="http://schemas.openxmlformats.org/officeDocument/2006/relationships/image" Target="../media/image227.png"/><Relationship Id="rId19" Type="http://schemas.openxmlformats.org/officeDocument/2006/relationships/image" Target="../media/image4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50.png"/><Relationship Id="rId22" Type="http://schemas.openxmlformats.org/officeDocument/2006/relationships/image" Target="../media/image2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6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49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5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48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=""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=""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=""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=""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=""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=""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=""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126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897577" y="4334167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661687" y="2395552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067800" y="1540014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8400"/>
              </p:ext>
            </p:extLst>
          </p:nvPr>
        </p:nvGraphicFramePr>
        <p:xfrm>
          <a:off x="391909" y="4234693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700194" y="636270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16"/>
              </p:ext>
            </p:extLst>
          </p:nvPr>
        </p:nvGraphicFramePr>
        <p:xfrm>
          <a:off x="12790719" y="45082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/>
                <a:gridCol w="2721500"/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7308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73088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141668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14166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06575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0657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71208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7120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336115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33611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287486" y="3868531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02573" y="1019223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984297" y="2133509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8799384" y="2133509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940767" y="3876814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27178" y="3868531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99384" y="2141792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777858" y="122242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4124577" y="407173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754667" y="409823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464269" y="407173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11576</TotalTime>
  <Words>67</Words>
  <Application>Microsoft Office PowerPoint</Application>
  <PresentationFormat>사용자 지정</PresentationFormat>
  <Paragraphs>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?? ??</vt:lpstr>
      <vt:lpstr>G마켓 산스 Bold</vt:lpstr>
      <vt:lpstr>G마켓 산스 Light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39</cp:revision>
  <dcterms:created xsi:type="dcterms:W3CDTF">2022-10-23T12:09:39Z</dcterms:created>
  <dcterms:modified xsi:type="dcterms:W3CDTF">2023-04-12T07:54:19Z</dcterms:modified>
</cp:coreProperties>
</file>