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437" r:id="rId5"/>
    <p:sldId id="465" r:id="rId6"/>
    <p:sldId id="466" r:id="rId7"/>
    <p:sldId id="467" r:id="rId8"/>
    <p:sldId id="468" r:id="rId9"/>
    <p:sldId id="281" r:id="rId10"/>
    <p:sldId id="470" r:id="rId11"/>
    <p:sldId id="471" r:id="rId12"/>
    <p:sldId id="472" r:id="rId13"/>
    <p:sldId id="473" r:id="rId14"/>
    <p:sldId id="474" r:id="rId15"/>
    <p:sldId id="483" r:id="rId16"/>
    <p:sldId id="485" r:id="rId17"/>
    <p:sldId id="469" r:id="rId18"/>
    <p:sldId id="484" r:id="rId19"/>
    <p:sldId id="374" r:id="rId20"/>
    <p:sldId id="475" r:id="rId21"/>
    <p:sldId id="477" r:id="rId22"/>
    <p:sldId id="479" r:id="rId23"/>
    <p:sldId id="476" r:id="rId24"/>
    <p:sldId id="478" r:id="rId25"/>
    <p:sldId id="487" r:id="rId26"/>
    <p:sldId id="481" r:id="rId27"/>
    <p:sldId id="480" r:id="rId28"/>
    <p:sldId id="486" r:id="rId29"/>
    <p:sldId id="490" r:id="rId30"/>
    <p:sldId id="385" r:id="rId31"/>
    <p:sldId id="482" r:id="rId32"/>
    <p:sldId id="489" r:id="rId33"/>
    <p:sldId id="491" r:id="rId34"/>
    <p:sldId id="488" r:id="rId35"/>
    <p:sldId id="492" r:id="rId36"/>
    <p:sldId id="275" r:id="rId3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2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07/relationships/hdphoto" Target="../media/hdphoto2.wdp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7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microsoft.com/office/2007/relationships/hdphoto" Target="../media/hdphoto4.wdp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microsoft.com/office/2007/relationships/hdphoto" Target="../media/hdphoto6.wdp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microsoft.com/office/2007/relationships/hdphoto" Target="../media/hdphoto7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microsoft.com/office/2007/relationships/hdphoto" Target="../media/hdphoto8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85900"/>
            <a:ext cx="7239000" cy="3209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B487B60-E45A-24AE-7CA2-5C56677D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119802"/>
            <a:ext cx="10435288" cy="238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E0E451F-64C2-B448-16B3-68087D879252}"/>
              </a:ext>
            </a:extLst>
          </p:cNvPr>
          <p:cNvSpPr txBox="1"/>
          <p:nvPr/>
        </p:nvSpPr>
        <p:spPr>
          <a:xfrm>
            <a:off x="1981200" y="8191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BEE3E39-A24D-F33E-4CA5-82D38D31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019300"/>
            <a:ext cx="1043065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F43F10C-CC06-7760-CF3C-67D67D7B696F}"/>
              </a:ext>
            </a:extLst>
          </p:cNvPr>
          <p:cNvSpPr txBox="1"/>
          <p:nvPr/>
        </p:nvSpPr>
        <p:spPr>
          <a:xfrm>
            <a:off x="2590800" y="76413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3EF01DA-1BCB-8BA3-E428-193F296D34A4}"/>
              </a:ext>
            </a:extLst>
          </p:cNvPr>
          <p:cNvSpPr/>
          <p:nvPr/>
        </p:nvSpPr>
        <p:spPr>
          <a:xfrm>
            <a:off x="5486400" y="4152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0995D50-2843-08FC-0C33-515398921122}"/>
              </a:ext>
            </a:extLst>
          </p:cNvPr>
          <p:cNvCxnSpPr>
            <a:cxnSpLocks/>
          </p:cNvCxnSpPr>
          <p:nvPr/>
        </p:nvCxnSpPr>
        <p:spPr>
          <a:xfrm flipH="1">
            <a:off x="4038600" y="4622800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F3ACE7-DA91-9F3A-7E2D-A96A5940A8E4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999D63-5E6C-352A-7C9F-755BB5230669}"/>
              </a:ext>
            </a:extLst>
          </p:cNvPr>
          <p:cNvSpPr txBox="1"/>
          <p:nvPr/>
        </p:nvSpPr>
        <p:spPr>
          <a:xfrm>
            <a:off x="7086600" y="17907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5630B4D-DF4E-BC3D-757C-A3B2A315F4F2}"/>
              </a:ext>
            </a:extLst>
          </p:cNvPr>
          <p:cNvSpPr txBox="1"/>
          <p:nvPr/>
        </p:nvSpPr>
        <p:spPr>
          <a:xfrm>
            <a:off x="5105400" y="19431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DE5418B-082F-E705-4D28-CBA7C8AC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6" y="3219477"/>
            <a:ext cx="16167767" cy="3848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93BDE34-33C5-FDA9-E751-35DF54EBB531}"/>
              </a:ext>
            </a:extLst>
          </p:cNvPr>
          <p:cNvSpPr txBox="1"/>
          <p:nvPr/>
        </p:nvSpPr>
        <p:spPr>
          <a:xfrm>
            <a:off x="3962400" y="7842223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18435F-3F26-893B-C776-AEF9745E9F14}"/>
              </a:ext>
            </a:extLst>
          </p:cNvPr>
          <p:cNvSpPr/>
          <p:nvPr/>
        </p:nvSpPr>
        <p:spPr>
          <a:xfrm>
            <a:off x="1676400" y="5295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2171700" y="5765800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FE3CFD-8AE7-B344-5821-D059E09D144B}"/>
              </a:ext>
            </a:extLst>
          </p:cNvPr>
          <p:cNvSpPr txBox="1"/>
          <p:nvPr/>
        </p:nvSpPr>
        <p:spPr>
          <a:xfrm>
            <a:off x="990600" y="2667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5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EB6279-6EB7-CE1E-EAD0-CF0DFEBD41C3}"/>
              </a:ext>
            </a:extLst>
          </p:cNvPr>
          <p:cNvSpPr txBox="1"/>
          <p:nvPr/>
        </p:nvSpPr>
        <p:spPr>
          <a:xfrm>
            <a:off x="1524000" y="1243105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이상인지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0" y="7048500"/>
            <a:ext cx="4409437" cy="2362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7048500"/>
            <a:ext cx="4175605" cy="2362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2026208"/>
            <a:ext cx="7907543" cy="47936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363" b="1026"/>
          <a:stretch/>
        </p:blipFill>
        <p:spPr>
          <a:xfrm>
            <a:off x="1981199" y="4249948"/>
            <a:ext cx="7907543" cy="256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19908" y="266700"/>
            <a:ext cx="12787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4FE6E6B-92BC-1BEB-DD68-5A03B62E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46" y="1703069"/>
            <a:ext cx="12005799" cy="2006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CF34DAD-48D2-F0CB-86F9-A2E74459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46" y="5254460"/>
            <a:ext cx="3569291" cy="20064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941" y="3924300"/>
            <a:ext cx="6897914" cy="1115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3924300"/>
            <a:ext cx="6897914" cy="11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838200" y="266700"/>
            <a:ext cx="133084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810500"/>
            <a:ext cx="5123870" cy="2353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66D2FC5-402B-3935-686F-5F57DB4E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6366"/>
            <a:ext cx="7664374" cy="44178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66D2FC5-402B-3935-686F-5F57DB4E3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20398"/>
            <a:ext cx="7664374" cy="44178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3619500"/>
            <a:ext cx="9522375" cy="23613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6800" y="3619500"/>
            <a:ext cx="9522375" cy="23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4B4A8C-50DE-F53E-3772-6A38DC3A6433}"/>
              </a:ext>
            </a:extLst>
          </p:cNvPr>
          <p:cNvSpPr txBox="1"/>
          <p:nvPr/>
        </p:nvSpPr>
        <p:spPr>
          <a:xfrm>
            <a:off x="838200" y="419100"/>
            <a:ext cx="140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0" y="4843615"/>
            <a:ext cx="3733800" cy="235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65430"/>
            <a:ext cx="9989520" cy="6135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4"/>
          <a:stretch/>
        </p:blipFill>
        <p:spPr>
          <a:xfrm>
            <a:off x="1371599" y="3931137"/>
            <a:ext cx="10002093" cy="32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C6D1BEA1-FCB7-ADA2-78D2-FCA636D8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28128"/>
            <a:ext cx="9601200" cy="73872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FF5B8DD-5AE4-FAD3-A6B6-087AE8C7C5CC}"/>
              </a:ext>
            </a:extLst>
          </p:cNvPr>
          <p:cNvCxnSpPr>
            <a:cxnSpLocks/>
          </p:cNvCxnSpPr>
          <p:nvPr/>
        </p:nvCxnSpPr>
        <p:spPr>
          <a:xfrm flipV="1">
            <a:off x="3338286" y="2697869"/>
            <a:ext cx="1333500" cy="64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796A059-B810-0D98-E1E7-CFDC3D7E4445}"/>
              </a:ext>
            </a:extLst>
          </p:cNvPr>
          <p:cNvSpPr/>
          <p:nvPr/>
        </p:nvSpPr>
        <p:spPr>
          <a:xfrm>
            <a:off x="2728686" y="3113368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294F0AF-B11E-C3D3-7E36-E421B71D61F4}"/>
              </a:ext>
            </a:extLst>
          </p:cNvPr>
          <p:cNvSpPr txBox="1"/>
          <p:nvPr/>
        </p:nvSpPr>
        <p:spPr>
          <a:xfrm>
            <a:off x="4786086" y="20193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조건식과 값이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일치해야지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3185886" y="7048500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9A98BD4-AB00-6A86-0B92-B0599743A4C4}"/>
              </a:ext>
            </a:extLst>
          </p:cNvPr>
          <p:cNvSpPr/>
          <p:nvPr/>
        </p:nvSpPr>
        <p:spPr>
          <a:xfrm>
            <a:off x="1433286" y="68199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8A0704C-FEE1-6E77-EBF1-1AE8FC4BD2CC}"/>
              </a:ext>
            </a:extLst>
          </p:cNvPr>
          <p:cNvSpPr txBox="1"/>
          <p:nvPr/>
        </p:nvSpPr>
        <p:spPr>
          <a:xfrm>
            <a:off x="4724400" y="6405653"/>
            <a:ext cx="10606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케이스에 걸리지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않을경우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필수요소는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695169" y="1409700"/>
            <a:ext cx="66784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중복될수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8A15C9-2EDD-D4B9-010E-8DA55A06F005}"/>
              </a:ext>
            </a:extLst>
          </p:cNvPr>
          <p:cNvSpPr txBox="1"/>
          <p:nvPr/>
        </p:nvSpPr>
        <p:spPr>
          <a:xfrm>
            <a:off x="10279966" y="486876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제약조건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F4E70EB-AA80-91DA-57D2-19FC56B8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4724400" cy="16520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8728C6A8-4D7D-268E-5281-DC10D54F5FAB}"/>
              </a:ext>
            </a:extLst>
          </p:cNvPr>
          <p:cNvCxnSpPr>
            <a:cxnSpLocks/>
          </p:cNvCxnSpPr>
          <p:nvPr/>
        </p:nvCxnSpPr>
        <p:spPr>
          <a:xfrm>
            <a:off x="6019800" y="2171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02FBC73-6D32-BE4A-99AE-931EFFD21AAA}"/>
              </a:ext>
            </a:extLst>
          </p:cNvPr>
          <p:cNvSpPr/>
          <p:nvPr/>
        </p:nvSpPr>
        <p:spPr>
          <a:xfrm>
            <a:off x="4267200" y="19431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3966A-604A-C7AF-0667-0ED47D22CC92}"/>
              </a:ext>
            </a:extLst>
          </p:cNvPr>
          <p:cNvSpPr txBox="1"/>
          <p:nvPr/>
        </p:nvSpPr>
        <p:spPr>
          <a:xfrm>
            <a:off x="7734300" y="19062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A78E6EB-2B01-79CC-9057-3759C5D5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26034"/>
            <a:ext cx="7409848" cy="243186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715000" y="5205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3962400" y="4976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429500" y="49397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9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95300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1135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905500" y="38849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72600" y="38481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951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905500" y="4723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72600" y="46863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사용할수 없다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58661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905500" y="56375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72600" y="5600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20000" y="6729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867400" y="6500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334500" y="6352282"/>
            <a:ext cx="895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581900" y="7618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5829300" y="7390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296400" y="74543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1328128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029200" y="5372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F3E039D-11F1-65FF-C1CD-AC61ECFD442F}"/>
              </a:ext>
            </a:extLst>
          </p:cNvPr>
          <p:cNvSpPr/>
          <p:nvPr/>
        </p:nvSpPr>
        <p:spPr>
          <a:xfrm>
            <a:off x="3276600" y="51435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6743700" y="51066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9100"/>
            <a:ext cx="8153400" cy="776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2590800" y="8648700"/>
            <a:ext cx="140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6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여러값이 들어갈수 있다</a:t>
            </a:r>
            <a:r>
              <a:rPr lang="en-US" altLang="ko-KR" sz="6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447800" y="1028700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입력받아 어떤 계절인지 출력해보자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3,4,5 :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    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6,7,8 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여름 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9,10,11 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가을 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12,1,2 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743" y="2539218"/>
            <a:ext cx="3177541" cy="13850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357" y="2539218"/>
            <a:ext cx="6822902" cy="6781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357" y="2528081"/>
            <a:ext cx="6822902" cy="6781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539218"/>
            <a:ext cx="7503825" cy="56427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2552700"/>
            <a:ext cx="7503825" cy="56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371600" y="7239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22" y="4305300"/>
            <a:ext cx="6858000" cy="26027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38300"/>
            <a:ext cx="819081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146" y="2857500"/>
            <a:ext cx="7841854" cy="449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146" y="2857500"/>
            <a:ext cx="7841854" cy="449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"/>
            <a:ext cx="10372725" cy="2228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" y="2857500"/>
            <a:ext cx="7767711" cy="69295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9100"/>
            <a:ext cx="10372725" cy="2228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857500"/>
            <a:ext cx="7767711" cy="6929554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4518393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72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676400" y="1257300"/>
            <a:ext cx="11420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받아 양수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출력하시오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09" y="7810500"/>
            <a:ext cx="3792857" cy="1676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990600" y="2667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09" y="7810500"/>
            <a:ext cx="3207224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912" y="2057399"/>
            <a:ext cx="7329488" cy="55236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2019300"/>
            <a:ext cx="7329488" cy="55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90600" y="647700"/>
            <a:ext cx="1127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출력하시오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85900"/>
            <a:ext cx="11400236" cy="2150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88" y="4152900"/>
            <a:ext cx="4114800" cy="32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613" y="1780735"/>
            <a:ext cx="9887987" cy="6191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3813" y="1790700"/>
            <a:ext cx="9887987" cy="6191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2" y="1790700"/>
            <a:ext cx="7650546" cy="624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790700"/>
            <a:ext cx="765054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571500"/>
            <a:ext cx="168975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입력받아 해당 년도가 윤년인지 아닌지 출력하시오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pPr lvl="3"/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윤년이 너무 많아 오차가 발생하여 줄이기로 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중에서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떨어진다면 평년이다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이렇게 하니 너무 많이 빠져서 또다시 틀어졌다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이중에서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떨어지는해는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윤년으로 정했다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62500"/>
            <a:ext cx="5334887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4778828"/>
            <a:ext cx="3435803" cy="2041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14" y="4800599"/>
            <a:ext cx="4185086" cy="20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24100"/>
            <a:ext cx="9242392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8600" y="2324100"/>
            <a:ext cx="92423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조건식이란 상황에 따라 실행 흐름을 제어 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62100"/>
            <a:ext cx="983691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8948225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417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하는것이 가독성에 좋다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930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49000" y="20771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45527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한줄일경우 괄호를 생략할수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67625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 하여도 문제는 없지만 권장하지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52578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89167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한줄로 적기도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11626</TotalTime>
  <Words>486</Words>
  <Application>Microsoft Office PowerPoint</Application>
  <PresentationFormat>사용자 지정</PresentationFormat>
  <Paragraphs>86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418</cp:revision>
  <dcterms:created xsi:type="dcterms:W3CDTF">2022-10-23T12:09:39Z</dcterms:created>
  <dcterms:modified xsi:type="dcterms:W3CDTF">2023-04-01T00:57:54Z</dcterms:modified>
</cp:coreProperties>
</file>