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509" r:id="rId4"/>
    <p:sldId id="510" r:id="rId5"/>
    <p:sldId id="511" r:id="rId6"/>
    <p:sldId id="512" r:id="rId7"/>
    <p:sldId id="259" r:id="rId8"/>
    <p:sldId id="437" r:id="rId9"/>
    <p:sldId id="465" r:id="rId10"/>
    <p:sldId id="484" r:id="rId11"/>
    <p:sldId id="485" r:id="rId12"/>
    <p:sldId id="486" r:id="rId13"/>
    <p:sldId id="494" r:id="rId14"/>
    <p:sldId id="488" r:id="rId15"/>
    <p:sldId id="487" r:id="rId16"/>
    <p:sldId id="502" r:id="rId17"/>
    <p:sldId id="501" r:id="rId18"/>
    <p:sldId id="489" r:id="rId19"/>
    <p:sldId id="503" r:id="rId20"/>
    <p:sldId id="281" r:id="rId21"/>
    <p:sldId id="490" r:id="rId22"/>
    <p:sldId id="491" r:id="rId23"/>
    <p:sldId id="492" r:id="rId24"/>
    <p:sldId id="493" r:id="rId25"/>
    <p:sldId id="495" r:id="rId26"/>
    <p:sldId id="496" r:id="rId27"/>
    <p:sldId id="505" r:id="rId28"/>
    <p:sldId id="504" r:id="rId29"/>
    <p:sldId id="374" r:id="rId30"/>
    <p:sldId id="497" r:id="rId31"/>
    <p:sldId id="499" r:id="rId32"/>
    <p:sldId id="500" r:id="rId33"/>
    <p:sldId id="498" r:id="rId34"/>
    <p:sldId id="506" r:id="rId35"/>
    <p:sldId id="514" r:id="rId36"/>
    <p:sldId id="513" r:id="rId37"/>
    <p:sldId id="385" r:id="rId38"/>
    <p:sldId id="482" r:id="rId39"/>
    <p:sldId id="507" r:id="rId40"/>
    <p:sldId id="508" r:id="rId41"/>
    <p:sldId id="275" r:id="rId4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-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3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1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991100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5716698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230486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057900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6793991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307779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6596673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629" y="7723860"/>
            <a:ext cx="5712498" cy="184995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513527" y="9124924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732727" y="863871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올수 있다</a:t>
            </a:r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23582" y="8927606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7" y="3199702"/>
            <a:ext cx="5576863" cy="3162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066800" y="1137600"/>
            <a:ext cx="1584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출력해보자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System.out.print()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사용하면 줄이 넘어가지 않는다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System.out.println()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아무런 값없이 사용하면 그냥 줄이 넘어간다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두번 사용해보자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92" y="2894903"/>
            <a:ext cx="6417649" cy="3924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041" y="2899006"/>
            <a:ext cx="2987259" cy="321387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29190" y="5058583"/>
            <a:ext cx="1557661" cy="1761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26" y="6573867"/>
            <a:ext cx="3147973" cy="32280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038600" y="7027478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사용하면 줄이 넘어간다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안주면 그냥 줄만넘긴다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2933700"/>
            <a:ext cx="6417649" cy="39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8300"/>
            <a:ext cx="8277457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914400" y="7239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638300"/>
            <a:ext cx="2086488" cy="2569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1638300"/>
            <a:ext cx="827745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685800" y="4953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80075"/>
            <a:ext cx="2590800" cy="8517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80075"/>
            <a:ext cx="9008036" cy="2996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0" y="1104900"/>
            <a:ext cx="9008036" cy="29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85800" y="266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8" y="1054670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176" y="1054669"/>
            <a:ext cx="5079023" cy="31979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1028700"/>
            <a:ext cx="5079023" cy="3197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5793930"/>
            <a:ext cx="9811036" cy="29309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5829300"/>
            <a:ext cx="9811036" cy="29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3031"/>
            <a:ext cx="1676400" cy="2991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8200" y="6477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793031"/>
            <a:ext cx="6463019" cy="5179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1790700"/>
            <a:ext cx="6463019" cy="5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44996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1128097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89" y="1906378"/>
            <a:ext cx="1371600" cy="28645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67" y="1906378"/>
            <a:ext cx="7320797" cy="3999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4967" y="1910481"/>
            <a:ext cx="7313286" cy="39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95400" y="13335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3" y="2171700"/>
            <a:ext cx="3449733" cy="3170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171700"/>
            <a:ext cx="7086600" cy="653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571500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000" y="2171700"/>
            <a:ext cx="7086600" cy="65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14400" y="4191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2" y="1257300"/>
            <a:ext cx="4890163" cy="480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57300"/>
            <a:ext cx="9432488" cy="2904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257300"/>
            <a:ext cx="9432488" cy="2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2933700"/>
            <a:ext cx="6019800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858001" y="3238500"/>
            <a:ext cx="1219200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1" y="4141603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5344" y="2721071"/>
            <a:ext cx="638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모드 실행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924801" y="4152900"/>
            <a:ext cx="29137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543801" y="41529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58287" y="3963769"/>
            <a:ext cx="511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실행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 + F11)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3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종료된다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272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do 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 중 짝수를 출력하자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94828"/>
            <a:ext cx="6781800" cy="47277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000" y="1943100"/>
            <a:ext cx="6781800" cy="47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8200" y="342900"/>
            <a:ext cx="152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 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숫자를 저장하고 유저는  숫자를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맞추도록하자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맞출시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몇번만에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성공한것인지도 출력해보자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2552700"/>
            <a:ext cx="4505925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434897"/>
            <a:ext cx="10823399" cy="76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800" y="2476500"/>
            <a:ext cx="10823399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탐색 알고리즘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752600" y="19431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데이터를 전부 확인하면서 찾아낸다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정렬된 데이터에서 절반씩 줄여나가면서 찾아낸다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데이터와 그 위치를 연결 지어 보관하고 해시알고리즘을 이용해 탐색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빅오표기법과 시간복잡도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24765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해시충돌이 없다면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충돌 한다면 최악의 경우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801600" y="24765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801600" y="34303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O(log 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335000" y="43815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O(1),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O(n)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4" y="3887038"/>
            <a:ext cx="17133668" cy="5828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19200" y="1333500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1~100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떨어지는수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34" y="2552700"/>
            <a:ext cx="9332173" cy="11923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183" y="3924300"/>
            <a:ext cx="1704361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27307"/>
            <a:ext cx="12154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같이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구구단을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일정한 간격만큼 띄우고 싶으면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포함시키면 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“2*1=2 \t 3*1=3”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1" y="2184009"/>
            <a:ext cx="3667313" cy="39282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171700"/>
            <a:ext cx="8839200" cy="59443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171700"/>
            <a:ext cx="8839200" cy="59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81" y="266700"/>
            <a:ext cx="11968619" cy="4114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1381" y="3074803"/>
            <a:ext cx="508000" cy="69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81095" y="2617603"/>
            <a:ext cx="518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79381" y="3766012"/>
            <a:ext cx="1075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더블클릭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ctrl+shift+b)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81" y="4766137"/>
            <a:ext cx="11935317" cy="51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800100"/>
            <a:ext cx="13861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2781300"/>
            <a:ext cx="6714931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766645"/>
            <a:ext cx="7467600" cy="55884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7800" y="2781300"/>
            <a:ext cx="7467600" cy="55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"/>
            <a:ext cx="10286390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1500"/>
            <a:ext cx="1566239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7353071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95600" y="1866900"/>
            <a:ext cx="566057" cy="228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436313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브레이크포인트까지 진행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(F8)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76058" y="1866900"/>
            <a:ext cx="1523999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320687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종료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ctrl + F2)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38057" y="777661"/>
            <a:ext cx="1676401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14458" y="6634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내부로 진입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(F5)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638800" y="1038011"/>
            <a:ext cx="1752600" cy="484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8001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다음줄로 한칸 진행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(F6)</a:t>
            </a:r>
          </a:p>
        </p:txBody>
      </p:sp>
    </p:spTree>
    <p:extLst>
      <p:ext uri="{BB962C8B-B14F-4D97-AF65-F5344CB8AC3E}">
        <p14:creationId xmlns:p14="http://schemas.microsoft.com/office/powerpoint/2010/main" val="42615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="" xmlns:a16="http://schemas.microsoft.com/office/drawing/2014/main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="" xmlns:a16="http://schemas.microsoft.com/office/drawing/2014/main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</TotalTime>
  <Words>708</Words>
  <Application>Microsoft Office PowerPoint</Application>
  <PresentationFormat>사용자 지정</PresentationFormat>
  <Paragraphs>126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483</cp:revision>
  <cp:lastPrinted>2023-04-02T02:29:35Z</cp:lastPrinted>
  <dcterms:created xsi:type="dcterms:W3CDTF">2022-10-23T12:09:39Z</dcterms:created>
  <dcterms:modified xsi:type="dcterms:W3CDTF">2023-04-07T13:10:28Z</dcterms:modified>
</cp:coreProperties>
</file>