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258" r:id="rId3"/>
    <p:sldId id="537" r:id="rId4"/>
    <p:sldId id="538" r:id="rId5"/>
    <p:sldId id="259" r:id="rId6"/>
    <p:sldId id="437" r:id="rId7"/>
    <p:sldId id="502" r:id="rId8"/>
    <p:sldId id="536" r:id="rId9"/>
    <p:sldId id="542" r:id="rId10"/>
    <p:sldId id="501" r:id="rId11"/>
    <p:sldId id="503" r:id="rId12"/>
    <p:sldId id="540" r:id="rId13"/>
    <p:sldId id="541" r:id="rId14"/>
    <p:sldId id="543" r:id="rId15"/>
    <p:sldId id="281" r:id="rId16"/>
    <p:sldId id="504" r:id="rId17"/>
    <p:sldId id="505" r:id="rId18"/>
    <p:sldId id="506" r:id="rId19"/>
    <p:sldId id="539" r:id="rId20"/>
    <p:sldId id="549" r:id="rId21"/>
    <p:sldId id="550" r:id="rId22"/>
    <p:sldId id="507" r:id="rId23"/>
    <p:sldId id="508" r:id="rId24"/>
    <p:sldId id="551" r:id="rId25"/>
    <p:sldId id="509" r:id="rId26"/>
    <p:sldId id="510" r:id="rId27"/>
    <p:sldId id="511" r:id="rId28"/>
    <p:sldId id="512" r:id="rId29"/>
    <p:sldId id="514" r:id="rId30"/>
    <p:sldId id="513" r:id="rId31"/>
    <p:sldId id="515" r:id="rId32"/>
    <p:sldId id="516" r:id="rId33"/>
    <p:sldId id="545" r:id="rId34"/>
    <p:sldId id="544" r:id="rId35"/>
    <p:sldId id="546" r:id="rId36"/>
    <p:sldId id="528" r:id="rId37"/>
    <p:sldId id="547" r:id="rId38"/>
    <p:sldId id="527" r:id="rId39"/>
    <p:sldId id="529" r:id="rId40"/>
    <p:sldId id="530" r:id="rId41"/>
    <p:sldId id="531" r:id="rId42"/>
    <p:sldId id="374" r:id="rId43"/>
    <p:sldId id="517" r:id="rId44"/>
    <p:sldId id="518" r:id="rId45"/>
    <p:sldId id="519" r:id="rId46"/>
    <p:sldId id="548" r:id="rId47"/>
    <p:sldId id="520" r:id="rId48"/>
    <p:sldId id="521" r:id="rId49"/>
    <p:sldId id="522" r:id="rId50"/>
    <p:sldId id="524" r:id="rId51"/>
    <p:sldId id="523" r:id="rId52"/>
    <p:sldId id="533" r:id="rId53"/>
    <p:sldId id="532" r:id="rId54"/>
    <p:sldId id="385" r:id="rId55"/>
    <p:sldId id="534" r:id="rId56"/>
    <p:sldId id="535" r:id="rId57"/>
    <p:sldId id="526" r:id="rId58"/>
    <p:sldId id="482" r:id="rId59"/>
    <p:sldId id="525" r:id="rId60"/>
    <p:sldId id="275" r:id="rId61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2023-10-16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shorts/_dEqwTTaHM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jpeg"/><Relationship Id="rId4" Type="http://schemas.openxmlformats.org/officeDocument/2006/relationships/image" Target="../media/image9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6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3.png"/><Relationship Id="rId7" Type="http://schemas.openxmlformats.org/officeDocument/2006/relationships/image" Target="../media/image11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01601"/>
              </p:ext>
            </p:extLst>
          </p:nvPr>
        </p:nvGraphicFramePr>
        <p:xfrm>
          <a:off x="14554200" y="519974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score[0]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score[1]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score[2]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score[3]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score[4]</a:t>
                      </a:r>
                      <a:endParaRPr lang="ko-KR" altLang="en-US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83DD72-9F66-04E8-C674-1E40B9EC6DA5}"/>
              </a:ext>
            </a:extLst>
          </p:cNvPr>
          <p:cNvSpPr txBox="1"/>
          <p:nvPr/>
        </p:nvSpPr>
        <p:spPr>
          <a:xfrm>
            <a:off x="10896599" y="5615923"/>
            <a:ext cx="1752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메모리 구조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69BEC-12A2-9108-7924-1B36AF4430E4}"/>
              </a:ext>
            </a:extLst>
          </p:cNvPr>
          <p:cNvSpPr txBox="1"/>
          <p:nvPr/>
        </p:nvSpPr>
        <p:spPr>
          <a:xfrm>
            <a:off x="1232222" y="1485900"/>
            <a:ext cx="114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선언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258CCA0-C886-9F46-EA23-630BE0C66BE2}"/>
              </a:ext>
            </a:extLst>
          </p:cNvPr>
          <p:cNvCxnSpPr>
            <a:cxnSpLocks/>
          </p:cNvCxnSpPr>
          <p:nvPr/>
        </p:nvCxnSpPr>
        <p:spPr>
          <a:xfrm>
            <a:off x="12801600" y="596986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8D289E-D2C7-1910-4ABD-B44EEAA6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399" y="2781360"/>
            <a:ext cx="8860659" cy="16763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C345B3-1202-C7AA-1A38-B80A26549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63" y="3009900"/>
            <a:ext cx="5439779" cy="15573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C3F3B8-C2BB-185D-E315-6B65D74EF295}"/>
              </a:ext>
            </a:extLst>
          </p:cNvPr>
          <p:cNvSpPr txBox="1"/>
          <p:nvPr/>
        </p:nvSpPr>
        <p:spPr>
          <a:xfrm>
            <a:off x="672813" y="5915529"/>
            <a:ext cx="2565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score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79C963E-6922-E900-6246-597CCDC02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69226"/>
              </p:ext>
            </p:extLst>
          </p:nvPr>
        </p:nvGraphicFramePr>
        <p:xfrm>
          <a:off x="3767166" y="5709015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0A93CB-03E5-D45C-A3CB-304F07346F22}"/>
              </a:ext>
            </a:extLst>
          </p:cNvPr>
          <p:cNvCxnSpPr>
            <a:cxnSpLocks/>
          </p:cNvCxnSpPr>
          <p:nvPr/>
        </p:nvCxnSpPr>
        <p:spPr>
          <a:xfrm>
            <a:off x="2134606" y="6362700"/>
            <a:ext cx="1599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88696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6B61D91-F56A-04E2-96A7-74A68AABE02B}"/>
              </a:ext>
            </a:extLst>
          </p:cNvPr>
          <p:cNvSpPr txBox="1"/>
          <p:nvPr/>
        </p:nvSpPr>
        <p:spPr>
          <a:xfrm>
            <a:off x="9931113" y="2450668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4A88F7-D31A-049B-FE46-AD3E1AF0AE94}"/>
              </a:ext>
            </a:extLst>
          </p:cNvPr>
          <p:cNvCxnSpPr>
            <a:cxnSpLocks/>
          </p:cNvCxnSpPr>
          <p:nvPr/>
        </p:nvCxnSpPr>
        <p:spPr>
          <a:xfrm>
            <a:off x="12420600" y="28575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B6A282-73F9-ABE9-7E32-DDF4D3888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3893" y="3111916"/>
            <a:ext cx="4092413" cy="4165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FD5B1-399E-882A-C9B0-ED27204B5AA6}"/>
              </a:ext>
            </a:extLst>
          </p:cNvPr>
          <p:cNvSpPr txBox="1"/>
          <p:nvPr/>
        </p:nvSpPr>
        <p:spPr>
          <a:xfrm>
            <a:off x="15845687" y="2573778"/>
            <a:ext cx="124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null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CC96C-DC38-1861-7AA0-65BF94F4DD0A}"/>
              </a:ext>
            </a:extLst>
          </p:cNvPr>
          <p:cNvSpPr txBox="1"/>
          <p:nvPr/>
        </p:nvSpPr>
        <p:spPr>
          <a:xfrm>
            <a:off x="15827637" y="2573778"/>
            <a:ext cx="248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0x000B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5F1559-C7D5-6E26-4766-26DFDEFCC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16180"/>
              </p:ext>
            </p:extLst>
          </p:nvPr>
        </p:nvGraphicFramePr>
        <p:xfrm>
          <a:off x="8458200" y="4894203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22999-0902-B77A-1EC7-5C8B63487CA3}"/>
              </a:ext>
            </a:extLst>
          </p:cNvPr>
          <p:cNvSpPr txBox="1"/>
          <p:nvPr/>
        </p:nvSpPr>
        <p:spPr>
          <a:xfrm>
            <a:off x="838200" y="5715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널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7494189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왜 에러가 발생할까</a:t>
            </a:r>
            <a:r>
              <a:rPr lang="en-US" altLang="ko-KR" sz="48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en-US" altLang="ko-KR" sz="48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43100"/>
            <a:ext cx="629001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6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19300"/>
            <a:ext cx="9300087" cy="3505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839200" y="3314700"/>
            <a:ext cx="106680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629400" y="2247900"/>
            <a:ext cx="3810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10688" y="4183966"/>
            <a:ext cx="708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메모리의 일정 영역을 할당한다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59509"/>
              </p:ext>
            </p:extLst>
          </p:nvPr>
        </p:nvGraphicFramePr>
        <p:xfrm>
          <a:off x="12500487" y="457198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41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85" y="2250832"/>
            <a:ext cx="6290017" cy="37338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03113"/>
              </p:ext>
            </p:extLst>
          </p:nvPr>
        </p:nvGraphicFramePr>
        <p:xfrm>
          <a:off x="14611226" y="15621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6" name="그룹 1018">
            <a:extLst>
              <a:ext uri="{FF2B5EF4-FFF2-40B4-BE49-F238E27FC236}">
                <a16:creationId xmlns:a16="http://schemas.microsoft.com/office/drawing/2014/main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F2783-C3B4-F958-A545-19D7F14B5F8F}"/>
              </a:ext>
            </a:extLst>
          </p:cNvPr>
          <p:cNvSpPr txBox="1"/>
          <p:nvPr/>
        </p:nvSpPr>
        <p:spPr>
          <a:xfrm>
            <a:off x="9293794" y="3161317"/>
            <a:ext cx="2413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44A88F7-D31A-049B-FE46-AD3E1AF0AE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1775622" y="3527683"/>
            <a:ext cx="642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790710" y="3161317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6638892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데이터 없음을 의미한다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7389837"/>
            <a:ext cx="1516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주소를 저장하는 참조 타입 변수는 기본값이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ABD90D84-F8A0-D166-6F7F-D0F7FCD8EF74}"/>
              </a:ext>
            </a:extLst>
          </p:cNvPr>
          <p:cNvSpPr txBox="1"/>
          <p:nvPr/>
        </p:nvSpPr>
        <p:spPr>
          <a:xfrm>
            <a:off x="1411574" y="8523083"/>
            <a:ext cx="9789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https://www.youtube.com/shorts/_dEqwTTaHMs</a:t>
            </a:r>
          </a:p>
        </p:txBody>
      </p:sp>
    </p:spTree>
    <p:extLst>
      <p:ext uri="{BB962C8B-B14F-4D97-AF65-F5344CB8AC3E}">
        <p14:creationId xmlns:p14="http://schemas.microsoft.com/office/powerpoint/2010/main" val="214190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64BCA0-4BD1-DDE5-0720-B6D03104F9BB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접근방법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79D6B-7414-CE0D-7514-7A9F1FC8C640}"/>
              </a:ext>
            </a:extLst>
          </p:cNvPr>
          <p:cNvSpPr txBox="1"/>
          <p:nvPr/>
        </p:nvSpPr>
        <p:spPr>
          <a:xfrm>
            <a:off x="1219200" y="15621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6BE553-B223-E4E2-16B6-52C77166FE4A}"/>
              </a:ext>
            </a:extLst>
          </p:cNvPr>
          <p:cNvSpPr txBox="1"/>
          <p:nvPr/>
        </p:nvSpPr>
        <p:spPr>
          <a:xfrm>
            <a:off x="762000" y="731103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095500"/>
            <a:ext cx="9550395" cy="3581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6210300"/>
            <a:ext cx="9677401" cy="16875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953000" y="4762500"/>
            <a:ext cx="1066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953000" y="7124700"/>
            <a:ext cx="1600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53100" y="7897818"/>
            <a:ext cx="87630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67501" y="8736018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연산의 결과가 인덱스 범위에 속하면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96066"/>
            <a:ext cx="8727043" cy="58572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4876800" y="66675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2A5572-0F2B-AB98-98A8-8276D58A7183}"/>
              </a:ext>
            </a:extLst>
          </p:cNvPr>
          <p:cNvSpPr/>
          <p:nvPr/>
        </p:nvSpPr>
        <p:spPr>
          <a:xfrm>
            <a:off x="304800" y="6362700"/>
            <a:ext cx="4572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8C756-8683-A52F-5E9B-5051396A68FE}"/>
              </a:ext>
            </a:extLst>
          </p:cNvPr>
          <p:cNvSpPr txBox="1"/>
          <p:nvPr/>
        </p:nvSpPr>
        <p:spPr>
          <a:xfrm>
            <a:off x="8458200" y="64389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481D99-9A3A-2C8B-ECE6-DD023C28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19300"/>
            <a:ext cx="13288623" cy="16002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5416A7-1505-9F1B-1590-7847119F0A8D}"/>
              </a:ext>
            </a:extLst>
          </p:cNvPr>
          <p:cNvSpPr/>
          <p:nvPr/>
        </p:nvSpPr>
        <p:spPr>
          <a:xfrm>
            <a:off x="13182600" y="2514600"/>
            <a:ext cx="1295400" cy="876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7F249ED-DE67-5B6A-9840-3978D1BFDE20}"/>
              </a:ext>
            </a:extLst>
          </p:cNvPr>
          <p:cNvCxnSpPr>
            <a:cxnSpLocks/>
          </p:cNvCxnSpPr>
          <p:nvPr/>
        </p:nvCxnSpPr>
        <p:spPr>
          <a:xfrm flipH="1">
            <a:off x="13716000" y="3476117"/>
            <a:ext cx="114300" cy="1514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F32740-1989-65D7-8519-43A0FBC02ECF}"/>
              </a:ext>
            </a:extLst>
          </p:cNvPr>
          <p:cNvSpPr txBox="1"/>
          <p:nvPr/>
        </p:nvSpPr>
        <p:spPr>
          <a:xfrm>
            <a:off x="12372409" y="49911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가능할까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33DD4B7-02E8-5691-EAC9-CBF52B22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102" y="5056714"/>
            <a:ext cx="6349565" cy="15149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C5AB232-7731-D003-3B74-F16C45B9F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7334120"/>
            <a:ext cx="16151936" cy="11621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6F84C1-F7CF-DE30-FF2C-63A40EF2A0D6}"/>
              </a:ext>
            </a:extLst>
          </p:cNvPr>
          <p:cNvSpPr txBox="1"/>
          <p:nvPr/>
        </p:nvSpPr>
        <p:spPr>
          <a:xfrm>
            <a:off x="2690131" y="9044780"/>
            <a:ext cx="114358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길이가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이기에 사용은 할 수 없다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172684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130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EA2EAF4-9FF8-5D21-EB28-8C2CD4CBADDB}"/>
              </a:ext>
            </a:extLst>
          </p:cNvPr>
          <p:cNvSpPr txBox="1"/>
          <p:nvPr/>
        </p:nvSpPr>
        <p:spPr>
          <a:xfrm>
            <a:off x="6781800" y="3848100"/>
            <a:ext cx="5181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왜 </a:t>
            </a:r>
            <a:r>
              <a:rPr lang="ko-KR" altLang="en-US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쓰는걸까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ECBF3-04D5-F2F5-65A5-AF8321026DE0}"/>
              </a:ext>
            </a:extLst>
          </p:cNvPr>
          <p:cNvSpPr txBox="1"/>
          <p:nvPr/>
        </p:nvSpPr>
        <p:spPr>
          <a:xfrm>
            <a:off x="5105400" y="5550042"/>
            <a:ext cx="929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어차피 사용 할 수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962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4BCF14-3AE6-5808-B922-E3825296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4152900"/>
            <a:ext cx="9767325" cy="1295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CC1FBB-91D3-611D-00E0-51811DE06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8" y="3924300"/>
            <a:ext cx="6411492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D95F41-30BF-2542-3CA4-862936BFC797}"/>
              </a:ext>
            </a:extLst>
          </p:cNvPr>
          <p:cNvSpPr txBox="1"/>
          <p:nvPr/>
        </p:nvSpPr>
        <p:spPr>
          <a:xfrm>
            <a:off x="6553200" y="4292768"/>
            <a:ext cx="1170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vs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150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1866900"/>
            <a:ext cx="6634223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C8FF8-0C35-1A4E-C784-120FC66EC404}"/>
              </a:ext>
            </a:extLst>
          </p:cNvPr>
          <p:cNvSpPr txBox="1"/>
          <p:nvPr/>
        </p:nvSpPr>
        <p:spPr>
          <a:xfrm>
            <a:off x="762000" y="731103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6195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487" y="6972300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33129" y="7487558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784F8F-6CCA-3398-4ED7-56F784B30CA2}"/>
              </a:ext>
            </a:extLst>
          </p:cNvPr>
          <p:cNvSpPr txBox="1"/>
          <p:nvPr/>
        </p:nvSpPr>
        <p:spPr>
          <a:xfrm>
            <a:off x="11014529" y="7258958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55" y="225194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A14EE19E-321C-A97D-AF63-2072243F002A}"/>
              </a:ext>
            </a:extLst>
          </p:cNvPr>
          <p:cNvGrpSpPr/>
          <p:nvPr/>
        </p:nvGrpSpPr>
        <p:grpSpPr>
          <a:xfrm>
            <a:off x="8351998" y="284117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24790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1FCE28-DE56-093A-EFDA-13850D95EB1C}"/>
              </a:ext>
            </a:extLst>
          </p:cNvPr>
          <p:cNvSpPr/>
          <p:nvPr/>
        </p:nvSpPr>
        <p:spPr>
          <a:xfrm>
            <a:off x="12982055" y="320242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21B63-D133-4AD2-3BDE-8A3CB38007A6}"/>
              </a:ext>
            </a:extLst>
          </p:cNvPr>
          <p:cNvSpPr txBox="1"/>
          <p:nvPr/>
        </p:nvSpPr>
        <p:spPr>
          <a:xfrm>
            <a:off x="1171055" y="568094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길이를 리터럴로 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EA29FE-A5CB-AE2A-3D1C-998E127F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81100"/>
            <a:ext cx="6411492" cy="1676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906E2A-430D-5F94-A8C4-922AC9D1B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346" y="4000500"/>
            <a:ext cx="9296401" cy="14549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2A604B-167F-30B1-1E91-773D5F3F4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1371600"/>
            <a:ext cx="9767325" cy="129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181896-9251-5452-DABF-CCAFDE997A53}"/>
              </a:ext>
            </a:extLst>
          </p:cNvPr>
          <p:cNvSpPr txBox="1"/>
          <p:nvPr/>
        </p:nvSpPr>
        <p:spPr>
          <a:xfrm>
            <a:off x="2209800" y="7019836"/>
            <a:ext cx="1386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길이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배열을 활용하면 배열을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null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체크를 따로 하지 않아도 되며 에러가 발생하지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01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EAC7D1-88F2-45AD-C573-E3F58E88DC68}"/>
              </a:ext>
            </a:extLst>
          </p:cNvPr>
          <p:cNvSpPr txBox="1"/>
          <p:nvPr/>
        </p:nvSpPr>
        <p:spPr>
          <a:xfrm>
            <a:off x="685800" y="1143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473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1F0C12-7B1F-4619-C90F-85C6C255847B}"/>
              </a:ext>
            </a:extLst>
          </p:cNvPr>
          <p:cNvSpPr txBox="1"/>
          <p:nvPr/>
        </p:nvSpPr>
        <p:spPr>
          <a:xfrm>
            <a:off x="8763000" y="1181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52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247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086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728E47-8085-2359-64CF-5161928F4B53}"/>
              </a:ext>
            </a:extLst>
          </p:cNvPr>
          <p:cNvSpPr txBox="1"/>
          <p:nvPr/>
        </p:nvSpPr>
        <p:spPr>
          <a:xfrm>
            <a:off x="8962571" y="2897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229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4673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6B52E3-E39B-3465-F625-41EBE4C5B82F}"/>
              </a:ext>
            </a:extLst>
          </p:cNvPr>
          <p:cNvSpPr txBox="1"/>
          <p:nvPr/>
        </p:nvSpPr>
        <p:spPr>
          <a:xfrm>
            <a:off x="10363200" y="4381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600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001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9BD1AD-5AB8-4F47-8596-2FC55EDB2D9B}"/>
              </a:ext>
            </a:extLst>
          </p:cNvPr>
          <p:cNvSpPr txBox="1"/>
          <p:nvPr/>
        </p:nvSpPr>
        <p:spPr>
          <a:xfrm>
            <a:off x="11890829" y="5372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6667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189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80E56E-35DC-20B7-8FAF-706AEAFAC279}"/>
              </a:ext>
            </a:extLst>
          </p:cNvPr>
          <p:cNvSpPr txBox="1"/>
          <p:nvPr/>
        </p:nvSpPr>
        <p:spPr>
          <a:xfrm>
            <a:off x="10290629" y="6759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7877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8739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5C97C4-93FC-2F33-77D9-C519DD5BA1FE}"/>
              </a:ext>
            </a:extLst>
          </p:cNvPr>
          <p:cNvSpPr txBox="1"/>
          <p:nvPr/>
        </p:nvSpPr>
        <p:spPr>
          <a:xfrm>
            <a:off x="10290629" y="8227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0B841-27B1-7598-2FB2-6051E08E5552}"/>
              </a:ext>
            </a:extLst>
          </p:cNvPr>
          <p:cNvSpPr txBox="1"/>
          <p:nvPr/>
        </p:nvSpPr>
        <p:spPr>
          <a:xfrm>
            <a:off x="685800" y="1143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7249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2055674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5F8ADA-A705-C51D-8E95-CD4CDB9654BA}"/>
              </a:ext>
            </a:extLst>
          </p:cNvPr>
          <p:cNvSpPr txBox="1"/>
          <p:nvPr/>
        </p:nvSpPr>
        <p:spPr>
          <a:xfrm>
            <a:off x="10160000" y="1866900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6" y="2107288"/>
            <a:ext cx="6325532" cy="345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필요하다면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4F0468F5-F027-54AB-48FE-FBD97453C390}"/>
              </a:ext>
            </a:extLst>
          </p:cNvPr>
          <p:cNvGrpSpPr/>
          <p:nvPr/>
        </p:nvGrpSpPr>
        <p:grpSpPr>
          <a:xfrm>
            <a:off x="9809871" y="6075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D7FD98D-0E89-838A-2E86-645AC568668B}"/>
              </a:ext>
            </a:extLst>
          </p:cNvPr>
          <p:cNvSpPr txBox="1"/>
          <p:nvPr/>
        </p:nvSpPr>
        <p:spPr>
          <a:xfrm>
            <a:off x="10339566" y="521160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temp[10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6740934" y="3897325"/>
            <a:ext cx="18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:a16="http://schemas.microsoft.com/office/drawing/2014/main" id="{AC6D02A6-858E-B1E5-BCF7-602AAC9F856B}"/>
              </a:ext>
            </a:extLst>
          </p:cNvPr>
          <p:cNvGrpSpPr/>
          <p:nvPr/>
        </p:nvGrpSpPr>
        <p:grpSpPr>
          <a:xfrm>
            <a:off x="9776858" y="225514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B2D80-045B-B26F-596E-2802A373CFAE}"/>
              </a:ext>
            </a:extLst>
          </p:cNvPr>
          <p:cNvSpPr txBox="1"/>
          <p:nvPr/>
        </p:nvSpPr>
        <p:spPr>
          <a:xfrm>
            <a:off x="10416995" y="1535437"/>
            <a:ext cx="210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310258" y="2449837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71142"/>
              </p:ext>
            </p:extLst>
          </p:nvPr>
        </p:nvGraphicFramePr>
        <p:xfrm>
          <a:off x="14726234" y="751663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170480" y="1535437"/>
            <a:ext cx="1555754" cy="127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902"/>
              </p:ext>
            </p:extLst>
          </p:nvPr>
        </p:nvGraphicFramePr>
        <p:xfrm>
          <a:off x="14804967" y="5552967"/>
          <a:ext cx="2367023" cy="416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67543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3762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2568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406695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938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98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03493" y="6279131"/>
            <a:ext cx="1601474" cy="35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180113" y="6279130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 flipV="1">
            <a:off x="10416995" y="3107814"/>
            <a:ext cx="0" cy="3102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>
            <a:off x="16623912" y="1535437"/>
            <a:ext cx="117022" cy="467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0518705" y="4046771"/>
            <a:ext cx="257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주소복사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3" grpId="0"/>
      <p:bldP spid="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arraycopy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66900"/>
            <a:ext cx="11183639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1485900"/>
            <a:ext cx="1447800" cy="60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40038" y="2106289"/>
            <a:ext cx="7035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83194" y="968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원본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31412" y="2149614"/>
            <a:ext cx="104578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079931" y="2149614"/>
            <a:ext cx="24262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305" y="2636491"/>
            <a:ext cx="1742095" cy="754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30397" y="3052971"/>
            <a:ext cx="423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저장될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670125" y="1595937"/>
            <a:ext cx="29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복사할 갯수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452480" y="1787501"/>
            <a:ext cx="2289629" cy="3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Core 2 Quad Q9450 2.6 GHz 쿼드 코어 CPU 프로세서 12M 95W 1333... Core 2 Quad Q9450 2.6 GHz 쿼드 코어 CPU 프로세서 12M 95W 1333 L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62300"/>
            <a:ext cx="3238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914400" y="5985302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8" name="Picture 4" descr="https://search.pstatic.net/common/?src=http%3A%2F%2Fshop1.phinf.naver.net%2F20231005_164%2F1696499602010AJy8c_JPEG%2F8181681231734594_111410354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9550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6934200" y="5985301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14079415" y="5985301"/>
            <a:ext cx="420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HDD,SSD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36" name="Picture 12" descr="https://search.pstatic.net/sunny/?src=https%3A%2F%2Fcdn.011st.com%2F11dims%2Fresize%2F600x600%2Fquality%2F75%2F11src%2Fproduct%2F5294235625%2FB.jpg%3F847000000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749" y="3061774"/>
            <a:ext cx="2944251" cy="29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1049001" y="4457700"/>
            <a:ext cx="2209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507233" y="5124053"/>
            <a:ext cx="347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 실행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34" name="Picture 10" descr="https://search.pstatic.net/sunny/?src=https%3A%2F%2Fi.ebayimg.com%2Fimages%2Fg%2FckUAAOSwHQ1hgjZ6%2Fs-l600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00" y="3534355"/>
            <a:ext cx="2494389" cy="249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124200" y="4152900"/>
            <a:ext cx="2209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745969" y="5849420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 라인단위로 연산하여 데이터를 주고 받음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838700"/>
            <a:ext cx="2133599" cy="38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569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097697"/>
            <a:ext cx="3505200" cy="3183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18" y="4679097"/>
            <a:ext cx="2489982" cy="1443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" y="7360503"/>
            <a:ext cx="179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배열과 다르게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함수에서 특수하게 처리된다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1CB23B-D151-B405-7C38-7A547E2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1" y="1221464"/>
            <a:ext cx="4200899" cy="349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610FE0-1B3C-8685-E698-C503F01B2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4" y="4996437"/>
            <a:ext cx="4033985" cy="1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(foreach)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70" y="1324314"/>
            <a:ext cx="10753294" cy="29047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352800" y="4455717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순차 접근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522" y="5981700"/>
            <a:ext cx="10788583" cy="2226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26444" y="8611969"/>
            <a:ext cx="1322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순차접근하는 목적이라면 향상된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735055" y="516873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805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36933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219200" y="1199971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int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임의의 값을 넣고 출력해보자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출력은 반복문을 이용해 보자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3009900"/>
            <a:ext cx="223683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98909"/>
            <a:ext cx="5715000" cy="5758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7027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15000" y="4480109"/>
            <a:ext cx="1905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96200" y="4175309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길이를 리터럴로 적지 않고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이용했다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29200" y="7327532"/>
            <a:ext cx="2971800" cy="29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77200" y="7022732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for(foreach)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사용해도 동일한 결과가 나온다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124200" y="1663640"/>
            <a:ext cx="1905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135884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시작주소를 저장할 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19800" y="2879909"/>
            <a:ext cx="990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265130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메모리에 할당하여 생성한다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1143000" y="1100413"/>
            <a:ext cx="14325600" cy="76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495300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 1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문제에서 만들어놓은 배열 요소들의 평균을 구해보자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.(normal)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63391"/>
            <a:ext cx="6050567" cy="51611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3848100"/>
            <a:ext cx="2800350" cy="28229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51674"/>
          <a:stretch/>
        </p:blipFill>
        <p:spPr>
          <a:xfrm>
            <a:off x="1219200" y="4381500"/>
            <a:ext cx="6050567" cy="24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5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7300"/>
            <a:ext cx="7414479" cy="632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7027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5800" y="610289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5798099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91200" y="579809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요소들의 합계를 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81900" y="723597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62500" y="6931173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77300" y="6931173"/>
            <a:ext cx="636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요소갯수만큼 나눠서 평균을 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457200" y="1051541"/>
            <a:ext cx="14478000" cy="7749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571500"/>
            <a:ext cx="1699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1-3. int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임의의값을 넣고 최대값과 최소값을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ko-KR" altLang="en-US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388170"/>
            <a:ext cx="8305801" cy="66415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6972300"/>
            <a:ext cx="3105150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 scaling="37"/>
                    </a14:imgEffect>
                  </a14:imgLayer>
                </a14:imgProps>
              </a:ext>
            </a:extLst>
          </a:blip>
          <a:srcRect l="-1" t="11473" r="-2752"/>
          <a:stretch/>
        </p:blipFill>
        <p:spPr>
          <a:xfrm>
            <a:off x="1181100" y="3150170"/>
            <a:ext cx="8534400" cy="58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5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09700"/>
            <a:ext cx="8305801" cy="6641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7027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10929" y="3390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10165" y="2971408"/>
            <a:ext cx="2590800" cy="876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2809589"/>
            <a:ext cx="11257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요소의 값을 각각 최대값과 최소값이라고 가정하고 넣어둔다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92329" y="539095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1" y="4809642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저장해놓은 값보다 크거나 작은게 나오면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교체하면서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요소들을 확인해본다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457200" y="1051541"/>
            <a:ext cx="17145000" cy="7749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495300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1-4. int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랜덤한값을 넣은후 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오름차순으로 정렬하여보자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ko-KR" altLang="en-US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1695629"/>
            <a:ext cx="5858216" cy="1525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95629"/>
            <a:ext cx="10212636" cy="784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39806" r="18"/>
          <a:stretch/>
        </p:blipFill>
        <p:spPr>
          <a:xfrm>
            <a:off x="533400" y="4838700"/>
            <a:ext cx="10210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914400" y="6477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버블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8" y="1866900"/>
            <a:ext cx="8057761" cy="2295525"/>
          </a:xfrm>
          <a:prstGeom prst="rect">
            <a:avLst/>
          </a:prstGeom>
        </p:spPr>
      </p:pic>
      <p:pic>
        <p:nvPicPr>
          <p:cNvPr id="1028" name="Picture 4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9" y="4533900"/>
            <a:ext cx="8296082" cy="15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0" y="6972300"/>
            <a:ext cx="836611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700696"/>
            <a:ext cx="7694470" cy="14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2933700"/>
            <a:ext cx="7633855" cy="220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800" y="5454623"/>
            <a:ext cx="7819292" cy="22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search.pstatic.net/common/?src=http%3A%2F%2Fshop1.phinf.naver.net%2F20231005_164%2F1696499602010AJy8c_JPEG%2F8181681231734594_11141035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90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39014"/>
              </p:ext>
            </p:extLst>
          </p:nvPr>
        </p:nvGraphicFramePr>
        <p:xfrm>
          <a:off x="2923111" y="4648198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C50BB"/>
                          </a:solidFill>
                        </a:rPr>
                        <a:t>0x000D</a:t>
                      </a:r>
                      <a:endParaRPr lang="ko-KR" altLang="en-US" dirty="0">
                        <a:solidFill>
                          <a:srgbClr val="4C50B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4C50BB"/>
                          </a:solidFill>
                        </a:rPr>
                        <a:t>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4C50BB"/>
                          </a:solidFill>
                        </a:rPr>
                        <a:t>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4C50BB"/>
                          </a:solidFill>
                        </a:rPr>
                        <a:t>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5448300"/>
            <a:ext cx="7628373" cy="3438822"/>
          </a:xfrm>
          <a:prstGeom prst="rect">
            <a:avLst/>
          </a:prstGeom>
        </p:spPr>
      </p:pic>
      <p:pic>
        <p:nvPicPr>
          <p:cNvPr id="7" name="Picture 12" descr="https://search.pstatic.net/sunny/?src=https%3A%2F%2Fcdn.011st.com%2F11dims%2Fresize%2F600x600%2Fquality%2F75%2F11src%2Fproduct%2F5294235625%2FB.jpg%3F847000000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1257300"/>
            <a:ext cx="2944251" cy="29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search.pstatic.net/sunny/?src=https%3A%2F%2Fi.ebayimg.com%2Fimages%2Fg%2FckUAAOSwHQ1hgjZ6%2Fs-l600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451" y="1729881"/>
            <a:ext cx="2494389" cy="249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05800" y="6438900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6503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7239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5562600" cy="4341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638300"/>
            <a:ext cx="6172200" cy="47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457200" y="4191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삽입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56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011101"/>
            <a:ext cx="7772400" cy="141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102138"/>
            <a:ext cx="6819900" cy="19172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3522344"/>
            <a:ext cx="6427394" cy="188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5719762"/>
            <a:ext cx="6687263" cy="19383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1" y="1562100"/>
            <a:ext cx="77390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2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선언과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66440"/>
              </p:ext>
            </p:extLst>
          </p:nvPr>
        </p:nvGraphicFramePr>
        <p:xfrm>
          <a:off x="6668671" y="4002922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00400" y="8201035"/>
            <a:ext cx="1213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저장하는 길이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64071" y="3171092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925471" y="4709411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175445" y="4002922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arr[0]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175445" y="4557208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arr[1]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188340" y="5113504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188340" y="5575675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arr[3]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210614" y="6132611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arr[4]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95" y="1866900"/>
            <a:ext cx="829510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37391"/>
              </p:ext>
            </p:extLst>
          </p:nvPr>
        </p:nvGraphicFramePr>
        <p:xfrm>
          <a:off x="3200400" y="3162300"/>
          <a:ext cx="3429000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9525000" y="409009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arr[2][1]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334000" y="4457700"/>
            <a:ext cx="4191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18028"/>
              </p:ext>
            </p:extLst>
          </p:nvPr>
        </p:nvGraphicFramePr>
        <p:xfrm>
          <a:off x="10134600" y="1958926"/>
          <a:ext cx="4343400" cy="15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48" y="4368502"/>
            <a:ext cx="5450060" cy="22492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48" y="3041500"/>
            <a:ext cx="5527800" cy="7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48" y="1754138"/>
            <a:ext cx="6030993" cy="5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 예시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78958"/>
              </p:ext>
            </p:extLst>
          </p:nvPr>
        </p:nvGraphicFramePr>
        <p:xfrm>
          <a:off x="9144000" y="3314700"/>
          <a:ext cx="4343400" cy="396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541438"/>
            <a:ext cx="8133098" cy="55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1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4191000" y="8763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얼마일까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7288449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083592"/>
            <a:ext cx="2286000" cy="1928813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763000" y="27544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43798"/>
              </p:ext>
            </p:extLst>
          </p:nvPr>
        </p:nvGraphicFramePr>
        <p:xfrm>
          <a:off x="13779067" y="179070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73" y="5067300"/>
            <a:ext cx="7266176" cy="1828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200" y="5084298"/>
            <a:ext cx="2276543" cy="1804577"/>
          </a:xfrm>
          <a:prstGeom prst="rect">
            <a:avLst/>
          </a:prstGeom>
        </p:spPr>
      </p:pic>
      <p:grpSp>
        <p:nvGrpSpPr>
          <p:cNvPr id="18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831514" y="5688196"/>
            <a:ext cx="720996" cy="587007"/>
            <a:chOff x="9011713" y="5350533"/>
            <a:chExt cx="720996" cy="587007"/>
          </a:xfrm>
        </p:grpSpPr>
        <p:grpSp>
          <p:nvGrpSpPr>
            <p:cNvPr id="19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4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3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1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2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9131"/>
              </p:ext>
            </p:extLst>
          </p:nvPr>
        </p:nvGraphicFramePr>
        <p:xfrm>
          <a:off x="13836252" y="510364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71" y="1247085"/>
            <a:ext cx="6919486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5105400" cy="24793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762500"/>
            <a:ext cx="5303257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64343" y="4583043"/>
            <a:ext cx="1036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56057" y="44577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요소들은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의배열이다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45" y="6747336"/>
            <a:ext cx="5410287" cy="20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257300"/>
            <a:ext cx="6545943" cy="838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89236"/>
              </p:ext>
            </p:extLst>
          </p:nvPr>
        </p:nvGraphicFramePr>
        <p:xfrm>
          <a:off x="11811000" y="1006927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28" y="4076700"/>
            <a:ext cx="5943600" cy="9144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73990"/>
              </p:ext>
            </p:extLst>
          </p:nvPr>
        </p:nvGraphicFramePr>
        <p:xfrm>
          <a:off x="11811000" y="4076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43" y="5160509"/>
            <a:ext cx="5007777" cy="6687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528" y="6286499"/>
            <a:ext cx="5943600" cy="3149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660" y="5160509"/>
            <a:ext cx="1134918" cy="6687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1638300"/>
            <a:ext cx="2971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55877" y="4533900"/>
            <a:ext cx="405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7552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09700"/>
            <a:ext cx="6248400" cy="327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548618" y="8749627"/>
            <a:ext cx="1608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각 요소인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길이는 달라도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74459"/>
              </p:ext>
            </p:extLst>
          </p:nvPr>
        </p:nvGraphicFramePr>
        <p:xfrm>
          <a:off x="9906000" y="1409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18255"/>
              </p:ext>
            </p:extLst>
          </p:nvPr>
        </p:nvGraphicFramePr>
        <p:xfrm>
          <a:off x="11211951" y="1395631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84767"/>
              </p:ext>
            </p:extLst>
          </p:nvPr>
        </p:nvGraphicFramePr>
        <p:xfrm>
          <a:off x="12496800" y="14097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1158"/>
              </p:ext>
            </p:extLst>
          </p:nvPr>
        </p:nvGraphicFramePr>
        <p:xfrm>
          <a:off x="13792200" y="14096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3260"/>
              </p:ext>
            </p:extLst>
          </p:nvPr>
        </p:nvGraphicFramePr>
        <p:xfrm>
          <a:off x="11201400" y="1943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65201"/>
              </p:ext>
            </p:extLst>
          </p:nvPr>
        </p:nvGraphicFramePr>
        <p:xfrm>
          <a:off x="12496800" y="1943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44362"/>
              </p:ext>
            </p:extLst>
          </p:nvPr>
        </p:nvGraphicFramePr>
        <p:xfrm>
          <a:off x="11201400" y="24764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51169"/>
              </p:ext>
            </p:extLst>
          </p:nvPr>
        </p:nvGraphicFramePr>
        <p:xfrm>
          <a:off x="112014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1206"/>
              </p:ext>
            </p:extLst>
          </p:nvPr>
        </p:nvGraphicFramePr>
        <p:xfrm>
          <a:off x="124968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30421"/>
              </p:ext>
            </p:extLst>
          </p:nvPr>
        </p:nvGraphicFramePr>
        <p:xfrm>
          <a:off x="137922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53679"/>
              </p:ext>
            </p:extLst>
          </p:nvPr>
        </p:nvGraphicFramePr>
        <p:xfrm>
          <a:off x="150876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7683"/>
              </p:ext>
            </p:extLst>
          </p:nvPr>
        </p:nvGraphicFramePr>
        <p:xfrm>
          <a:off x="163830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98714"/>
            <a:ext cx="6393277" cy="24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685800" y="800100"/>
            <a:ext cx="1615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저장하고 각 학생의 평균을 출력하여 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저장해야한다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데이터는 임의로 넣어보자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평균도 배열에 포함시켜도 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간격을 일정하게 만들고 싶으면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\t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문자열에 포함하면된다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771900"/>
            <a:ext cx="5334000" cy="293278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38500"/>
            <a:ext cx="6096000" cy="69588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 scaling="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3238500"/>
            <a:ext cx="6096000" cy="69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4191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2-2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이용하여 숫자를 입력받아 암호화 하는 프로그램을 만들자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390900"/>
            <a:ext cx="4779658" cy="251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52500"/>
            <a:ext cx="6324600" cy="9296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rcRect t="50000"/>
          <a:stretch/>
        </p:blipFill>
        <p:spPr>
          <a:xfrm>
            <a:off x="914400" y="5600700"/>
            <a:ext cx="6324600" cy="464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402286" y="1333500"/>
            <a:ext cx="10047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키보드로부터 문자열을 입력받는다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input.toCharArray()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문자열을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char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변환해준다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79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456430"/>
            <a:ext cx="1188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2-3 1~25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값을 랜덤하게 섞어보자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섞는방법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Math.random()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뽑은후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교체하는것을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914" y="454616"/>
            <a:ext cx="3998589" cy="33553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" y="2826310"/>
            <a:ext cx="5533079" cy="37649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237" y="2826310"/>
            <a:ext cx="7133089" cy="65843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7400" y="2857500"/>
            <a:ext cx="7133089" cy="65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0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371600" y="945297"/>
            <a:ext cx="1093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3-1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입력받아 해당좌표에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664620"/>
            <a:ext cx="2597285" cy="3024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562100"/>
            <a:ext cx="7477193" cy="8458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rcRect t="37838" r="-1910"/>
          <a:stretch/>
        </p:blipFill>
        <p:spPr>
          <a:xfrm>
            <a:off x="533400" y="4762500"/>
            <a:ext cx="7620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6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685800" y="396776"/>
            <a:ext cx="17194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3-2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그림은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이용하여  ㅏ  모양의 테트리스 블록을 표현한것이다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블록을 시계방향으로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돌려서 ㅜ 모양을 만들어 보자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055" y="3068006"/>
            <a:ext cx="2918222" cy="69819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85900"/>
            <a:ext cx="8245886" cy="86898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74486" y="1544241"/>
            <a:ext cx="9753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만든후 적절한 인덱스에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넣어서 ㅏ 모양을 만든다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위치를 다른 인덱스로 옮겨서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회전을 시켜보자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45598" r="198"/>
          <a:stretch/>
        </p:blipFill>
        <p:spPr>
          <a:xfrm>
            <a:off x="228600" y="5448300"/>
            <a:ext cx="8229600" cy="47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9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95DA57-98F2-0965-5ACD-F21A8674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1500"/>
            <a:ext cx="8321042" cy="251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DE3990-F215-1C5B-6914-38BE4E167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799" y="495300"/>
            <a:ext cx="8249617" cy="2667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162300"/>
            <a:ext cx="3124200" cy="70748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14300"/>
            <a:ext cx="17927016" cy="9956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79121" y="25666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4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533400" y="266700"/>
            <a:ext cx="16383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3-3 1~25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셔플된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해당좌표의 숫자를 공개하고 공개된숫자가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게임을 종료한다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(expert)</a:t>
            </a:r>
          </a:p>
          <a:p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셔플된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만들어야 한다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3514561"/>
            <a:ext cx="5181600" cy="62771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" y="3508731"/>
            <a:ext cx="9117709" cy="39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7DFBB01-AB9E-DD70-67AA-7BE37D698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28400"/>
              </p:ext>
            </p:extLst>
          </p:nvPr>
        </p:nvGraphicFramePr>
        <p:xfrm>
          <a:off x="89916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1792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B698F4-B722-9A0F-ACD3-0418CBDEA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2375"/>
              </p:ext>
            </p:extLst>
          </p:nvPr>
        </p:nvGraphicFramePr>
        <p:xfrm>
          <a:off x="19050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6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16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12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17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24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17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5B8E4F-19BC-2095-4103-3EC32909ED8B}"/>
              </a:ext>
            </a:extLst>
          </p:cNvPr>
          <p:cNvSpPr txBox="1"/>
          <p:nvPr/>
        </p:nvSpPr>
        <p:spPr>
          <a:xfrm>
            <a:off x="2819400" y="138430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373CC-6CE8-7E17-2FD2-4161AF3CFB2F}"/>
              </a:ext>
            </a:extLst>
          </p:cNvPr>
          <p:cNvSpPr txBox="1"/>
          <p:nvPr/>
        </p:nvSpPr>
        <p:spPr>
          <a:xfrm>
            <a:off x="9220200" y="13843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[1][][]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공개여부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8118454" cy="14316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79121" y="25666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6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:a16="http://schemas.microsoft.com/office/drawing/2014/main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:a16="http://schemas.microsoft.com/office/drawing/2014/main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:a16="http://schemas.microsoft.com/office/drawing/2014/main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:a16="http://schemas.microsoft.com/office/drawing/2014/main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98E6D-AE67-F9BC-3E27-12ED9B1FE83E}"/>
              </a:ext>
            </a:extLst>
          </p:cNvPr>
          <p:cNvSpPr txBox="1"/>
          <p:nvPr/>
        </p:nvSpPr>
        <p:spPr>
          <a:xfrm>
            <a:off x="990600" y="571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714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AA3674-0BEE-604F-2135-D115C443AB3D}"/>
              </a:ext>
            </a:extLst>
          </p:cNvPr>
          <p:cNvSpPr txBox="1"/>
          <p:nvPr/>
        </p:nvSpPr>
        <p:spPr>
          <a:xfrm>
            <a:off x="1143000" y="4922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BCA21D-3B4F-5C68-051C-C54D2F6FBC5E}"/>
              </a:ext>
            </a:extLst>
          </p:cNvPr>
          <p:cNvSpPr/>
          <p:nvPr/>
        </p:nvSpPr>
        <p:spPr>
          <a:xfrm>
            <a:off x="1447800" y="2171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082B3-C7A3-E021-F8B8-D12E08F32AA1}"/>
              </a:ext>
            </a:extLst>
          </p:cNvPr>
          <p:cNvSpPr/>
          <p:nvPr/>
        </p:nvSpPr>
        <p:spPr>
          <a:xfrm>
            <a:off x="1600200" y="3619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5829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46E719-ED0A-7AEA-AF61-5B5FF03676A9}"/>
              </a:ext>
            </a:extLst>
          </p:cNvPr>
          <p:cNvSpPr/>
          <p:nvPr/>
        </p:nvSpPr>
        <p:spPr>
          <a:xfrm>
            <a:off x="5257800" y="6308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5E66D5-A79A-68FC-9736-F34D4DBB85C8}"/>
              </a:ext>
            </a:extLst>
          </p:cNvPr>
          <p:cNvSpPr/>
          <p:nvPr/>
        </p:nvSpPr>
        <p:spPr>
          <a:xfrm>
            <a:off x="5715000" y="7734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E345E4-DC9B-AABF-27E7-395C9B32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90700"/>
            <a:ext cx="648195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21FDC-9D18-E5CE-EE49-9E8152C9E4B9}"/>
              </a:ext>
            </a:extLst>
          </p:cNvPr>
          <p:cNvSpPr txBox="1"/>
          <p:nvPr/>
        </p:nvSpPr>
        <p:spPr>
          <a:xfrm>
            <a:off x="1219200" y="8835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80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721FDC-9D18-E5CE-EE49-9E8152C9E4B9}"/>
              </a:ext>
            </a:extLst>
          </p:cNvPr>
          <p:cNvSpPr txBox="1"/>
          <p:nvPr/>
        </p:nvSpPr>
        <p:spPr>
          <a:xfrm>
            <a:off x="1219200" y="8835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04" y="2247900"/>
            <a:ext cx="9599131" cy="457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048500"/>
            <a:ext cx="3657600" cy="268420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886200" y="3601134"/>
            <a:ext cx="1371600" cy="323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" y="3924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57800" y="32779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7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19044</TotalTime>
  <Words>1178</Words>
  <Application>Microsoft Office PowerPoint</Application>
  <PresentationFormat>사용자 지정</PresentationFormat>
  <Paragraphs>464</Paragraphs>
  <Slides>60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8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693</cp:revision>
  <cp:lastPrinted>2023-10-14T04:35:36Z</cp:lastPrinted>
  <dcterms:created xsi:type="dcterms:W3CDTF">2022-10-23T12:09:39Z</dcterms:created>
  <dcterms:modified xsi:type="dcterms:W3CDTF">2023-10-17T11:27:23Z</dcterms:modified>
</cp:coreProperties>
</file>