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589" r:id="rId12"/>
    <p:sldId id="592" r:id="rId13"/>
    <p:sldId id="281" r:id="rId14"/>
    <p:sldId id="593" r:id="rId15"/>
    <p:sldId id="594" r:id="rId16"/>
    <p:sldId id="595" r:id="rId17"/>
    <p:sldId id="597" r:id="rId18"/>
    <p:sldId id="596" r:id="rId19"/>
    <p:sldId id="598" r:id="rId20"/>
    <p:sldId id="374" r:id="rId21"/>
    <p:sldId id="599" r:id="rId22"/>
    <p:sldId id="566" r:id="rId23"/>
    <p:sldId id="600" r:id="rId24"/>
    <p:sldId id="601" r:id="rId25"/>
    <p:sldId id="602" r:id="rId26"/>
    <p:sldId id="603" r:id="rId27"/>
    <p:sldId id="607" r:id="rId28"/>
    <p:sldId id="604" r:id="rId29"/>
    <p:sldId id="275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2023-02-08 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696201" cy="1032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52699"/>
            <a:ext cx="4419600" cy="6333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857500"/>
            <a:ext cx="8579656" cy="31242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125200" y="5676900"/>
            <a:ext cx="304800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78105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 생성자를 활용할수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876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33" y="4152900"/>
            <a:ext cx="4878167" cy="2218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391400" y="1409700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64118"/>
            <a:ext cx="6245673" cy="22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없지만 일반 메서드를 통해 멤버변수를 초기화 한다면 컴파일러가 체크할 방법이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무조건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작성하게 함으로써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가능성을 완전히 없앤다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447800" y="419100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121" y="6640895"/>
            <a:ext cx="2409374" cy="17459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5998014"/>
            <a:ext cx="5836867" cy="30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743200" y="876300"/>
            <a:ext cx="14018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변수가 필요하다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86100"/>
            <a:ext cx="7230533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675174"/>
            <a:ext cx="6248400" cy="3067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3086100"/>
            <a:ext cx="6563638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162800" y="4514850"/>
            <a:ext cx="4953000" cy="9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6705600" y="3848100"/>
            <a:ext cx="5491619" cy="3733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72390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46710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36270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71628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45361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31305" y="841117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900"/>
            <a:ext cx="6847735" cy="24384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77200" y="2030596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190499"/>
            <a:ext cx="5410200" cy="48727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744200" y="6477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771900"/>
            <a:ext cx="1524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19700"/>
            <a:ext cx="3733800" cy="188299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7353300"/>
            <a:ext cx="632501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4442670" cy="2362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8800" y="213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934200" y="1768614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0" y="2628900"/>
            <a:ext cx="4878167" cy="2218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33" y="1104900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2628901"/>
            <a:ext cx="3511122" cy="221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016036" y="3153370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43000" y="8267700"/>
            <a:ext cx="1276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57532" y="8046303"/>
            <a:ext cx="1472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0" y="8763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생성 될때마다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학생수 카운트를 올려보자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86" y="2397821"/>
            <a:ext cx="990600" cy="961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71700"/>
            <a:ext cx="5217763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2400" y="4622542"/>
            <a:ext cx="1760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각각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생성하여랜덤하게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공격하자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한팀씩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번갈아 가며 공격하며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어떤마린이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어떤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저글링을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공격할지는 랜덤이다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마린의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공격턴일때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공격안하는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마린이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있을수도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한쪽이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전멸할때까지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진행되며 승리팀이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어디인지 그리고 승리팀의 남은 유닛들의 상태를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출력하자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3638"/>
              </p:ext>
            </p:extLst>
          </p:nvPr>
        </p:nvGraphicFramePr>
        <p:xfrm>
          <a:off x="11353800" y="38100"/>
          <a:ext cx="6841672" cy="613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Marine,Zergling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5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8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String</a:t>
                      </a:r>
                      <a:r>
                        <a:rPr lang="ko-KR" altLang="en-US" sz="22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ea typeface="G마켓 산스 Medium" panose="02000000000000000000"/>
                        </a:rPr>
                        <a:t>유닛이름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20010"/>
                  </a:ext>
                </a:extLst>
              </a:tr>
              <a:tr h="1373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3425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5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attack(Marine)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attack(Zergling)</a:t>
                      </a:r>
                      <a:endParaRPr lang="ko-KR" altLang="en-US" sz="22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52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showState()</a:t>
                      </a:r>
                      <a:endParaRPr lang="ko-KR" altLang="en-US" sz="22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유닛의 상태 출력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400" y="6518976"/>
            <a:ext cx="4191000" cy="36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33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391400" y="647700"/>
            <a:ext cx="1127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최초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실행되는 특별한 메서드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없어야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971800" y="3623965"/>
            <a:ext cx="2514600" cy="4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86400" y="3390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 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776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676400" y="4305300"/>
            <a:ext cx="1493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생성자로 생성시 기본값을 셋팅하면 어떨까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19464</TotalTime>
  <Words>391</Words>
  <Application>Microsoft Office PowerPoint</Application>
  <PresentationFormat>사용자 지정</PresentationFormat>
  <Paragraphs>101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742</cp:revision>
  <dcterms:created xsi:type="dcterms:W3CDTF">2022-10-23T12:09:39Z</dcterms:created>
  <dcterms:modified xsi:type="dcterms:W3CDTF">2023-02-08T02:27:37Z</dcterms:modified>
</cp:coreProperties>
</file>