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281" r:id="rId13"/>
    <p:sldId id="389" r:id="rId14"/>
    <p:sldId id="390" r:id="rId15"/>
    <p:sldId id="391" r:id="rId16"/>
    <p:sldId id="392" r:id="rId17"/>
    <p:sldId id="393" r:id="rId18"/>
    <p:sldId id="402" r:id="rId19"/>
    <p:sldId id="403" r:id="rId20"/>
    <p:sldId id="404" r:id="rId21"/>
    <p:sldId id="405" r:id="rId22"/>
    <p:sldId id="374" r:id="rId23"/>
    <p:sldId id="406" r:id="rId24"/>
    <p:sldId id="407" r:id="rId25"/>
    <p:sldId id="408" r:id="rId26"/>
    <p:sldId id="410" r:id="rId27"/>
    <p:sldId id="409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22" r:id="rId36"/>
    <p:sldId id="418" r:id="rId37"/>
    <p:sldId id="419" r:id="rId38"/>
    <p:sldId id="423" r:id="rId39"/>
    <p:sldId id="424" r:id="rId40"/>
    <p:sldId id="426" r:id="rId41"/>
    <p:sldId id="427" r:id="rId42"/>
    <p:sldId id="436" r:id="rId43"/>
    <p:sldId id="432" r:id="rId44"/>
    <p:sldId id="433" r:id="rId45"/>
    <p:sldId id="434" r:id="rId46"/>
    <p:sldId id="428" r:id="rId47"/>
    <p:sldId id="430" r:id="rId48"/>
    <p:sldId id="429" r:id="rId49"/>
    <p:sldId id="431" r:id="rId50"/>
    <p:sldId id="435" r:id="rId51"/>
    <p:sldId id="385" r:id="rId52"/>
    <p:sldId id="421" r:id="rId53"/>
    <p:sldId id="420" r:id="rId54"/>
    <p:sldId id="275" r:id="rId5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4.png"/><Relationship Id="rId7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94A0BC-2A9B-F016-F6EA-31F41309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4700"/>
            <a:ext cx="6672549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21FD2A-ACEF-D4E1-7938-83E69E8E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14500"/>
            <a:ext cx="6858002" cy="5702302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1176" y="4565651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93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0200"/>
            <a:ext cx="744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457200" y="3924300"/>
            <a:ext cx="17660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Hello World! </a:t>
            </a:r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출력하는 프로그램을 만들어 보자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" y="20764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324601" y="20764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9525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849600" y="80772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6142264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14900"/>
            <a:ext cx="9116085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15686"/>
            <a:ext cx="7563359" cy="87902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398050" y="32004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3390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80720" y="32004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321850" y="61341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63246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08030" y="5829300"/>
            <a:ext cx="489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체크해야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25360" y="21717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43110" y="2362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08030" y="21717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670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1341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712147" y="4544007"/>
            <a:ext cx="313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867206" y="461100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9436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61350" y="250915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99550" y="2247900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 같은 역할이다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818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99550" y="315822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37750" y="2896969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객체지향언어의 핵심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파일명과 동일해야함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593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82400" y="4152900"/>
            <a:ext cx="3143121" cy="128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47527" y="5510653"/>
            <a:ext cx="7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50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692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42864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모니터로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33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408758"/>
            <a:ext cx="5169354" cy="206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3" y="5802087"/>
            <a:ext cx="8118088" cy="198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19600" y="1129725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2120325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743200" y="37967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909583" y="1129725"/>
            <a:ext cx="1108983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92661" y="6438900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87826" y="6447971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43600" y="37967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18006" y="1891725"/>
            <a:ext cx="227781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48634" y="7200900"/>
            <a:ext cx="414475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12329" y="91059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00583" y="851568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69796" y="7193643"/>
            <a:ext cx="1227431" cy="123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39001" y="1104900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95583" y="3848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210" y="1891725"/>
            <a:ext cx="1315780" cy="172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85481" y="6585282"/>
            <a:ext cx="11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92200" y="651510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908319" y="661612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/>
      <p:bldP spid="29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"/>
            <a:ext cx="10527632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0767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067300"/>
            <a:ext cx="6001657" cy="363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9113103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24100"/>
            <a:ext cx="102505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출력할수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310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endParaRPr lang="en-US" altLang="ko-KR" sz="4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2500"/>
            <a:ext cx="952603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09800" y="62103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읽어온다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더한결과를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4525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, b</a:t>
            </a:r>
            <a:r>
              <a:rPr lang="ko-KR" altLang="en-US" sz="4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선언하고 서로의 값을 바꾼뒤 출력하여 보자</a:t>
            </a:r>
            <a:endParaRPr lang="en-US" altLang="ko-KR" sz="4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추가로 더 선언하여도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72363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87919" y="7166198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4038" y="7267223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723036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59719" y="716018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5838" y="726120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>
            <a:off x="3810000" y="616958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0800000">
            <a:off x="3730171" y="811530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92642" y="6286500"/>
            <a:ext cx="1525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876133"/>
            <a:ext cx="1356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단어의 첫글자는 대문자로 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Age , Name, NodeList</a:t>
            </a: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고정된 변수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PI, MAX, MIN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57"/>
              </p:ext>
            </p:extLst>
          </p:nvPr>
        </p:nvGraphicFramePr>
        <p:xfrm>
          <a:off x="13487400" y="5491839"/>
          <a:ext cx="34290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객체의정보</a:t>
                      </a:r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455973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/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/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bg1"/>
                          </a:solidFill>
                        </a:rPr>
                        <a:t>데이터타입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chemeClr val="bg1"/>
                          </a:solidFill>
                        </a:rPr>
                        <a:t>크기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변경할수 없다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 smtClean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 smtClean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4499"/>
            <a:ext cx="6781800" cy="753533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저장된다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=""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=""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=""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=""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=""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=""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=""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=""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=""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=""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=""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058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9681</TotalTime>
  <Words>654</Words>
  <Application>Microsoft Office PowerPoint</Application>
  <PresentationFormat>사용자 지정</PresentationFormat>
  <Paragraphs>203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251</cp:revision>
  <dcterms:created xsi:type="dcterms:W3CDTF">2022-10-23T12:09:39Z</dcterms:created>
  <dcterms:modified xsi:type="dcterms:W3CDTF">2023-01-07T04:09:55Z</dcterms:modified>
</cp:coreProperties>
</file>