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466" r:id="rId3"/>
    <p:sldId id="472" r:id="rId4"/>
    <p:sldId id="469" r:id="rId5"/>
    <p:sldId id="467" r:id="rId6"/>
    <p:sldId id="473" r:id="rId7"/>
    <p:sldId id="468" r:id="rId8"/>
    <p:sldId id="470" r:id="rId9"/>
    <p:sldId id="474" r:id="rId10"/>
    <p:sldId id="471" r:id="rId11"/>
    <p:sldId id="475" r:id="rId12"/>
    <p:sldId id="275" r:id="rId1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2023-09-25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419100"/>
            <a:ext cx="180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소문자로 변경하여 출력하시오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소문자를 입력하면 그대로 소문자가 나온다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4" y="2182837"/>
            <a:ext cx="11457436" cy="804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1700"/>
            <a:ext cx="2775159" cy="15627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209" y="2171700"/>
            <a:ext cx="2935591" cy="213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1743D-1B27-374E-959E-76131AD291E4}"/>
              </a:ext>
            </a:extLst>
          </p:cNvPr>
          <p:cNvSpPr txBox="1"/>
          <p:nvPr/>
        </p:nvSpPr>
        <p:spPr>
          <a:xfrm>
            <a:off x="36286" y="5598944"/>
            <a:ext cx="18059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입력한값이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 인지 아닌지를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판단해야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대문자일경우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소문자로 변경해줘야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유니코드표에서 순서상 대문자가 먼저이고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소문자가 먼저이다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입력한 대문자 값에서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알파벳 개수만큼 증가를 시키면 소문자에 해당 하는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알파뱃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개수를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32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직접 적어주어도 되지만 좀더 직관적인 가독성을 위해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‘a’-’A’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+(‘a’-’A’)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결과는 연산을 했기때문에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나온다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넘겨주게 되면 그냥 숫자가 출력된다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(char)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명시적 형변환을 하여 문자로 바꿔서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넘겨줘서 문자가 출력 되도록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소문자일경우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입력한 그대로 출력한다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519CF-9C56-C5FA-3672-1AE741360497}"/>
              </a:ext>
            </a:extLst>
          </p:cNvPr>
          <p:cNvSpPr txBox="1"/>
          <p:nvPr/>
        </p:nvSpPr>
        <p:spPr>
          <a:xfrm>
            <a:off x="381000" y="4112938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0A3BAE-9D93-F8B2-C850-DF090778F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517" y="4680261"/>
            <a:ext cx="5206883" cy="313023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70D7C7-0E5A-A31E-F446-1C794BE7A891}"/>
              </a:ext>
            </a:extLst>
          </p:cNvPr>
          <p:cNvCxnSpPr>
            <a:cxnSpLocks/>
          </p:cNvCxnSpPr>
          <p:nvPr/>
        </p:nvCxnSpPr>
        <p:spPr>
          <a:xfrm>
            <a:off x="15163800" y="6133246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4C2826-E3F1-7A6E-6374-F763F8B5092A}"/>
              </a:ext>
            </a:extLst>
          </p:cNvPr>
          <p:cNvSpPr/>
          <p:nvPr/>
        </p:nvSpPr>
        <p:spPr>
          <a:xfrm>
            <a:off x="12725400" y="5980846"/>
            <a:ext cx="2438400" cy="275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8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E2DE9-BB01-3274-E84D-8D2FD240B0FC}"/>
              </a:ext>
            </a:extLst>
          </p:cNvPr>
          <p:cNvSpPr txBox="1"/>
          <p:nvPr/>
        </p:nvSpPr>
        <p:spPr>
          <a:xfrm>
            <a:off x="381000" y="190500"/>
            <a:ext cx="1903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A22BD-DA38-7E4F-B0A2-58189FA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2" y="1638300"/>
            <a:ext cx="2674835" cy="1401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59A2B9-831F-FC27-F8DA-6035DBBA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17" y="1663327"/>
            <a:ext cx="8726202" cy="1093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2343F1-8650-F0AF-2A6B-EDB9937A706D}"/>
              </a:ext>
            </a:extLst>
          </p:cNvPr>
          <p:cNvSpPr txBox="1"/>
          <p:nvPr/>
        </p:nvSpPr>
        <p:spPr>
          <a:xfrm>
            <a:off x="76200" y="4453259"/>
            <a:ext cx="18516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(f-32)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  =&gt; 68</a:t>
            </a:r>
          </a:p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5/9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수행하면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소수점이 잘리게 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소수점을 살리기 위해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5f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나눈다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.0.5555555…6</a:t>
            </a:r>
          </a:p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번의 값과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68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곱하면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37.7777777…8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나온다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째 자리에서 반올림을 진행한다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37.77777…   * 10   =&gt;  377.777777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377.777777… + 0.5     =&gt;378.277777  (10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곱하기전의 소수점 둘째자리에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더한다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(int)378.2777777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둘째자리에서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반올림한다는것은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첫째자리만 남기고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버린다는것이다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바꿔줌으로써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소수점을 모두 날려버린다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378/10f =&gt;  37.8   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원래의 소수점자리로 되돌리기 위해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나눈다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변경하여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나누는이유는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연산의 결과가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되기 위해서다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0C420-DA7E-6356-E4FA-5E2493C1B7D8}"/>
              </a:ext>
            </a:extLst>
          </p:cNvPr>
          <p:cNvSpPr txBox="1"/>
          <p:nvPr/>
        </p:nvSpPr>
        <p:spPr>
          <a:xfrm>
            <a:off x="533400" y="3238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9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14400" y="1028700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둘레를 구하는 프로그램을 만들어 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둘레구하는 공식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  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314699"/>
            <a:ext cx="9427853" cy="251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322319"/>
            <a:ext cx="3865653" cy="2667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6B2AD-646C-C1F0-CA4F-65DD4E00B6F0}"/>
              </a:ext>
            </a:extLst>
          </p:cNvPr>
          <p:cNvSpPr txBox="1"/>
          <p:nvPr/>
        </p:nvSpPr>
        <p:spPr>
          <a:xfrm>
            <a:off x="2057400" y="7560921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변경되면 안되므로 상수 키워드를 사용한다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곱셈은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표현된다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09EC8-F3E3-0F08-52FC-D4EC74620336}"/>
              </a:ext>
            </a:extLst>
          </p:cNvPr>
          <p:cNvSpPr txBox="1"/>
          <p:nvPr/>
        </p:nvSpPr>
        <p:spPr>
          <a:xfrm>
            <a:off x="993406" y="6324558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02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114300"/>
            <a:ext cx="1668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한뒤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곱하기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하여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 하는 프로그램을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조심하자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95166"/>
            <a:ext cx="11411354" cy="51295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262" y="1943100"/>
            <a:ext cx="4987738" cy="21911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CBE647-1812-08EA-7728-8AC16F281B7B}"/>
              </a:ext>
            </a:extLst>
          </p:cNvPr>
          <p:cNvSpPr txBox="1"/>
          <p:nvPr/>
        </p:nvSpPr>
        <p:spPr>
          <a:xfrm>
            <a:off x="2247900" y="7750464"/>
            <a:ext cx="13792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산술변환에 의해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a*b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 전에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변환된 상태에서 곱해지므로 데이터 손실이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곱해진 값이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초기화 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CCA69-567B-10AB-296B-726506FFEB5D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2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499479"/>
            <a:ext cx="1699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아스키코드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 체계를 이용하자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‘3’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타입에 저장하면 아스키코드표의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해당하는 숫자로 저장이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‘3’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숫자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다르다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19500"/>
            <a:ext cx="7295744" cy="30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5DEBBD-3537-D723-FAF7-4DB53506E4C1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284F2-D0EE-9027-D750-ED37B15AAF09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27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47800" y="266700"/>
            <a:ext cx="1644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문자는 컴퓨터에서 내부적으로 아스키코드표를 이용해 숫자로 관리된다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45" y="7890486"/>
            <a:ext cx="4403533" cy="212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46" y="7890486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171700"/>
            <a:ext cx="1644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6AF1AE-8C40-0F2B-581B-E9EBCEEAE277}"/>
              </a:ext>
            </a:extLst>
          </p:cNvPr>
          <p:cNvSpPr txBox="1"/>
          <p:nvPr/>
        </p:nvSpPr>
        <p:spPr>
          <a:xfrm>
            <a:off x="1905000" y="2166997"/>
            <a:ext cx="1600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타입이며 사칙연산과 마찬가지로 대소비교 연산시에도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된후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문자의 유니코드표와 매칭되는 숫자로 변경되고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‘z’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마찬가지로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만약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‘D’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입력했다면 다음과 같이 수식이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68&gt;=65 &amp;&amp; 68&lt;=90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38533-5A2F-727F-F892-8AEDCEF79790}"/>
              </a:ext>
            </a:extLst>
          </p:cNvPr>
          <p:cNvSpPr txBox="1"/>
          <p:nvPr/>
        </p:nvSpPr>
        <p:spPr>
          <a:xfrm>
            <a:off x="919679" y="1143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B462A-3FBA-82C1-7458-3BC8E139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60056"/>
            <a:ext cx="9633990" cy="1154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8645DC-66EB-35EF-DE5B-4D395ABE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66728"/>
            <a:ext cx="6400800" cy="384799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3D43C3-A9FA-5AFC-6C19-569F9532E578}"/>
              </a:ext>
            </a:extLst>
          </p:cNvPr>
          <p:cNvCxnSpPr>
            <a:cxnSpLocks/>
          </p:cNvCxnSpPr>
          <p:nvPr/>
        </p:nvCxnSpPr>
        <p:spPr>
          <a:xfrm>
            <a:off x="4648200" y="71025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70ED28-6D54-80EE-D525-AB6A001ED2EF}"/>
              </a:ext>
            </a:extLst>
          </p:cNvPr>
          <p:cNvSpPr/>
          <p:nvPr/>
        </p:nvSpPr>
        <p:spPr>
          <a:xfrm>
            <a:off x="1752600" y="6797743"/>
            <a:ext cx="2895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392DD-3B65-4A68-D5F0-3094F412FECC}"/>
              </a:ext>
            </a:extLst>
          </p:cNvPr>
          <p:cNvSpPr txBox="1"/>
          <p:nvPr/>
        </p:nvSpPr>
        <p:spPr>
          <a:xfrm>
            <a:off x="5749352" y="7026343"/>
            <a:ext cx="75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해당하는숫자는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65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56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8688" y="266700"/>
            <a:ext cx="1493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5. 65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몇대의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차가 필요한지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people ,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carPassengers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수가 바뀌어도 작동이 되어야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2857500"/>
            <a:ext cx="14235546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2C3DA-DD49-16E3-A2BB-4E6C7565B6AE}"/>
              </a:ext>
            </a:extLst>
          </p:cNvPr>
          <p:cNvSpPr txBox="1"/>
          <p:nvPr/>
        </p:nvSpPr>
        <p:spPr>
          <a:xfrm>
            <a:off x="1508700" y="6955678"/>
            <a:ext cx="1600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people/</a:t>
            </a:r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carPassengers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를 계산하여 탑승인원최대로 채워지는 차의 개수를 구한다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번의 과정에서 차를 태우고 나머지 남는 인원 역시 태워 가려면 차를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추가 해야 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남는 인원이 없다면 추가하지 않아야 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나머지연산을 이용하여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과정에서 차에 타지 못한 남는 인원이 있는지 확인한다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삼항연산자를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나머지가 있다면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더한다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9EE9F-8E4A-3866-CB17-9531181C75BC}"/>
              </a:ext>
            </a:extLst>
          </p:cNvPr>
          <p:cNvSpPr txBox="1"/>
          <p:nvPr/>
        </p:nvSpPr>
        <p:spPr>
          <a:xfrm>
            <a:off x="695767" y="571431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8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1104900"/>
            <a:ext cx="1958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백의자리 이하는 버리고 출력하시오</a:t>
            </a:r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나누면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의자리와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없어진다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2" y="2484175"/>
            <a:ext cx="7870458" cy="258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0912D-A011-99A0-E9DB-7F89ED23AE56}"/>
              </a:ext>
            </a:extLst>
          </p:cNvPr>
          <p:cNvSpPr txBox="1"/>
          <p:nvPr/>
        </p:nvSpPr>
        <p:spPr>
          <a:xfrm>
            <a:off x="1600200" y="7569356"/>
            <a:ext cx="1600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의자리와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제거된다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곱하면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메꿔진다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AAC91-A986-C43B-CCA0-96F41CA26966}"/>
              </a:ext>
            </a:extLst>
          </p:cNvPr>
          <p:cNvSpPr txBox="1"/>
          <p:nvPr/>
        </p:nvSpPr>
        <p:spPr>
          <a:xfrm>
            <a:off x="1143000" y="6568525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1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DC3C5B-287D-35AB-2EE7-95E279610386}"/>
              </a:ext>
            </a:extLst>
          </p:cNvPr>
          <p:cNvSpPr txBox="1"/>
          <p:nvPr/>
        </p:nvSpPr>
        <p:spPr>
          <a:xfrm>
            <a:off x="1219200" y="419100"/>
            <a:ext cx="1493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출력 하시오</a:t>
            </a:r>
            <a:endParaRPr lang="en-US" altLang="ko-KR" sz="36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0, 2, 4, 6, 8 …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1, 3, 5, 7, 9 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1BA38-1F84-ACC5-4E38-EE47D009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12" y="2050316"/>
            <a:ext cx="9696151" cy="255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68DD3-5D3C-4ED4-5DF5-AD73DFDF5D18}"/>
              </a:ext>
            </a:extLst>
          </p:cNvPr>
          <p:cNvSpPr txBox="1"/>
          <p:nvPr/>
        </p:nvSpPr>
        <p:spPr>
          <a:xfrm>
            <a:off x="1600200" y="7569356"/>
            <a:ext cx="1600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수가 홀수인지 짝수인지 구분하려면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나머지가 없다면 짝수 이며 나머지가 있다면 홀수 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연산을 이용하여 나머지를 구하고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삼항연산자를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 나머지가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홀수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출력 하도록 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C14EF-0A0F-16FE-54EA-BF319DA267B2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17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10888</TotalTime>
  <Words>838</Words>
  <Application>Microsoft Office PowerPoint</Application>
  <PresentationFormat>사용자 지정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449</cp:revision>
  <cp:lastPrinted>2023-09-24T04:46:59Z</cp:lastPrinted>
  <dcterms:created xsi:type="dcterms:W3CDTF">2022-10-23T12:09:39Z</dcterms:created>
  <dcterms:modified xsi:type="dcterms:W3CDTF">2023-09-25T02:53:02Z</dcterms:modified>
</cp:coreProperties>
</file>