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437" r:id="rId5"/>
    <p:sldId id="465" r:id="rId6"/>
    <p:sldId id="494" r:id="rId7"/>
    <p:sldId id="466" r:id="rId8"/>
    <p:sldId id="467" r:id="rId9"/>
    <p:sldId id="468" r:id="rId10"/>
    <p:sldId id="281" r:id="rId11"/>
    <p:sldId id="470" r:id="rId12"/>
    <p:sldId id="493" r:id="rId13"/>
    <p:sldId id="471" r:id="rId14"/>
    <p:sldId id="495" r:id="rId15"/>
    <p:sldId id="472" r:id="rId16"/>
    <p:sldId id="473" r:id="rId17"/>
    <p:sldId id="474" r:id="rId18"/>
    <p:sldId id="483" r:id="rId19"/>
    <p:sldId id="496" r:id="rId20"/>
    <p:sldId id="485" r:id="rId21"/>
    <p:sldId id="469" r:id="rId22"/>
    <p:sldId id="498" r:id="rId23"/>
    <p:sldId id="484" r:id="rId24"/>
    <p:sldId id="499" r:id="rId25"/>
    <p:sldId id="500" r:id="rId26"/>
    <p:sldId id="374" r:id="rId27"/>
    <p:sldId id="501" r:id="rId28"/>
    <p:sldId id="504" r:id="rId29"/>
    <p:sldId id="475" r:id="rId30"/>
    <p:sldId id="502" r:id="rId31"/>
    <p:sldId id="503" r:id="rId32"/>
    <p:sldId id="479" r:id="rId33"/>
    <p:sldId id="476" r:id="rId34"/>
    <p:sldId id="478" r:id="rId35"/>
    <p:sldId id="487" r:id="rId36"/>
    <p:sldId id="481" r:id="rId37"/>
    <p:sldId id="505" r:id="rId38"/>
    <p:sldId id="508" r:id="rId39"/>
    <p:sldId id="480" r:id="rId40"/>
    <p:sldId id="509" r:id="rId41"/>
    <p:sldId id="507" r:id="rId42"/>
    <p:sldId id="510" r:id="rId43"/>
    <p:sldId id="486" r:id="rId44"/>
    <p:sldId id="511" r:id="rId45"/>
    <p:sldId id="512" r:id="rId46"/>
    <p:sldId id="506" r:id="rId47"/>
    <p:sldId id="513" r:id="rId48"/>
    <p:sldId id="385" r:id="rId49"/>
    <p:sldId id="482" r:id="rId50"/>
    <p:sldId id="489" r:id="rId51"/>
    <p:sldId id="514" r:id="rId52"/>
    <p:sldId id="491" r:id="rId53"/>
    <p:sldId id="488" r:id="rId54"/>
    <p:sldId id="492" r:id="rId55"/>
    <p:sldId id="275" r:id="rId5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2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2023-09-26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microsoft.com/office/2007/relationships/hdphoto" Target="../media/hdphoto6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microsoft.com/office/2007/relationships/hdphoto" Target="../media/hdphoto7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85900"/>
            <a:ext cx="9220200" cy="4088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227E510-FF93-5EF4-8499-03A390947FF3}"/>
              </a:ext>
            </a:extLst>
          </p:cNvPr>
          <p:cNvCxnSpPr>
            <a:cxnSpLocks/>
          </p:cNvCxnSpPr>
          <p:nvPr/>
        </p:nvCxnSpPr>
        <p:spPr>
          <a:xfrm>
            <a:off x="115062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F9EDFD-0475-E33D-9EED-03B162E9A9FF}"/>
              </a:ext>
            </a:extLst>
          </p:cNvPr>
          <p:cNvSpPr/>
          <p:nvPr/>
        </p:nvSpPr>
        <p:spPr>
          <a:xfrm>
            <a:off x="3048000" y="3162299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566C-5A0B-186B-F3E3-5068D9280F78}"/>
              </a:ext>
            </a:extLst>
          </p:cNvPr>
          <p:cNvSpPr txBox="1"/>
          <p:nvPr/>
        </p:nvSpPr>
        <p:spPr>
          <a:xfrm>
            <a:off x="12801600" y="3162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BB51AC-FF25-2CAE-132C-6D1B4ACB21B3}"/>
              </a:ext>
            </a:extLst>
          </p:cNvPr>
          <p:cNvCxnSpPr>
            <a:cxnSpLocks/>
          </p:cNvCxnSpPr>
          <p:nvPr/>
        </p:nvCxnSpPr>
        <p:spPr>
          <a:xfrm>
            <a:off x="11430000" y="507472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9D2628-55FC-6B19-2A29-4FEE904E79C0}"/>
              </a:ext>
            </a:extLst>
          </p:cNvPr>
          <p:cNvSpPr/>
          <p:nvPr/>
        </p:nvSpPr>
        <p:spPr>
          <a:xfrm>
            <a:off x="2971800" y="4769926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3FCA6-0BF1-F88F-F1AC-7704FC1B216F}"/>
              </a:ext>
            </a:extLst>
          </p:cNvPr>
          <p:cNvSpPr txBox="1"/>
          <p:nvPr/>
        </p:nvSpPr>
        <p:spPr>
          <a:xfrm>
            <a:off x="12725400" y="476992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D2DD2-A5D6-D32C-2484-E7E89325B726}"/>
              </a:ext>
            </a:extLst>
          </p:cNvPr>
          <p:cNvSpPr txBox="1"/>
          <p:nvPr/>
        </p:nvSpPr>
        <p:spPr>
          <a:xfrm>
            <a:off x="2293256" y="6945957"/>
            <a:ext cx="13632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내부가 실행되면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내부는 실행되지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조건식이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둘 중 하나만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94969C-8FD9-D0FA-7CE7-EF03E44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56" y="2757602"/>
            <a:ext cx="10435288" cy="2385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B477D-FE7D-6B74-A112-16467C8E88E9}"/>
              </a:ext>
            </a:extLst>
          </p:cNvPr>
          <p:cNvSpPr txBox="1"/>
          <p:nvPr/>
        </p:nvSpPr>
        <p:spPr>
          <a:xfrm>
            <a:off x="2630956" y="5829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5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F3ACE7-DA91-9F3A-7E2D-A96A5940A8E4}"/>
              </a:ext>
            </a:extLst>
          </p:cNvPr>
          <p:cNvSpPr txBox="1"/>
          <p:nvPr/>
        </p:nvSpPr>
        <p:spPr>
          <a:xfrm>
            <a:off x="381000" y="2667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0A22E8-FC73-3D73-C2D3-9243B726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407869"/>
            <a:ext cx="10655108" cy="66294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99AC6AB-C209-B05B-62F4-388DBF3821E7}"/>
              </a:ext>
            </a:extLst>
          </p:cNvPr>
          <p:cNvCxnSpPr>
            <a:cxnSpLocks/>
          </p:cNvCxnSpPr>
          <p:nvPr/>
        </p:nvCxnSpPr>
        <p:spPr>
          <a:xfrm>
            <a:off x="7772400" y="42272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606E31-5C36-3B16-B6E7-102388FDCD30}"/>
              </a:ext>
            </a:extLst>
          </p:cNvPr>
          <p:cNvSpPr/>
          <p:nvPr/>
        </p:nvSpPr>
        <p:spPr>
          <a:xfrm>
            <a:off x="2057400" y="3922469"/>
            <a:ext cx="571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6D871-27B0-73DF-6F91-CF9C9E6F7F88}"/>
              </a:ext>
            </a:extLst>
          </p:cNvPr>
          <p:cNvSpPr txBox="1"/>
          <p:nvPr/>
        </p:nvSpPr>
        <p:spPr>
          <a:xfrm>
            <a:off x="9067800" y="39224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되면 조건을 따진다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0BC436-D244-EBCA-B8CE-156DE862568F}"/>
              </a:ext>
            </a:extLst>
          </p:cNvPr>
          <p:cNvCxnSpPr>
            <a:cxnSpLocks/>
          </p:cNvCxnSpPr>
          <p:nvPr/>
        </p:nvCxnSpPr>
        <p:spPr>
          <a:xfrm>
            <a:off x="1752600" y="61139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90BD25-DA34-62E3-72EA-A53DDA646DCD}"/>
              </a:ext>
            </a:extLst>
          </p:cNvPr>
          <p:cNvSpPr/>
          <p:nvPr/>
        </p:nvSpPr>
        <p:spPr>
          <a:xfrm>
            <a:off x="304800" y="5829300"/>
            <a:ext cx="13498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D7887-8D86-EAD2-6CC7-57316F369139}"/>
              </a:ext>
            </a:extLst>
          </p:cNvPr>
          <p:cNvSpPr txBox="1"/>
          <p:nvPr/>
        </p:nvSpPr>
        <p:spPr>
          <a:xfrm>
            <a:off x="3048000" y="580910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만족이 안되면 실행된다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D0C7A-8A0B-8563-4547-3CAB31A73BC7}"/>
              </a:ext>
            </a:extLst>
          </p:cNvPr>
          <p:cNvSpPr txBox="1"/>
          <p:nvPr/>
        </p:nvSpPr>
        <p:spPr>
          <a:xfrm>
            <a:off x="1219200" y="8704844"/>
            <a:ext cx="169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이전의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일때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다음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조건을 따진다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3883F3-E701-4636-CFA4-3F970AD2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019300"/>
            <a:ext cx="1043065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10D309-B381-8436-82D8-5845FAE09753}"/>
              </a:ext>
            </a:extLst>
          </p:cNvPr>
          <p:cNvSpPr txBox="1"/>
          <p:nvPr/>
        </p:nvSpPr>
        <p:spPr>
          <a:xfrm>
            <a:off x="2590800" y="76413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230338-B62E-FEE8-A3D0-EFB89B082E26}"/>
              </a:ext>
            </a:extLst>
          </p:cNvPr>
          <p:cNvSpPr/>
          <p:nvPr/>
        </p:nvSpPr>
        <p:spPr>
          <a:xfrm>
            <a:off x="5486400" y="4152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DA4A05-ADDB-CD82-05DB-FCB6A77A5DD0}"/>
              </a:ext>
            </a:extLst>
          </p:cNvPr>
          <p:cNvCxnSpPr>
            <a:cxnSpLocks/>
          </p:cNvCxnSpPr>
          <p:nvPr/>
        </p:nvCxnSpPr>
        <p:spPr>
          <a:xfrm flipH="1">
            <a:off x="4038600" y="4622800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47FEC8-1D66-E5D9-E0F3-AEE39C6F85DE}"/>
              </a:ext>
            </a:extLst>
          </p:cNvPr>
          <p:cNvSpPr txBox="1"/>
          <p:nvPr/>
        </p:nvSpPr>
        <p:spPr>
          <a:xfrm>
            <a:off x="616857" y="4953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99D63-5E6C-352A-7C9F-755BB5230669}"/>
              </a:ext>
            </a:extLst>
          </p:cNvPr>
          <p:cNvSpPr txBox="1"/>
          <p:nvPr/>
        </p:nvSpPr>
        <p:spPr>
          <a:xfrm>
            <a:off x="7086600" y="17907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914400" y="4953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5655AD-237D-10F7-6D99-8C8F1F46CF02}"/>
              </a:ext>
            </a:extLst>
          </p:cNvPr>
          <p:cNvSpPr txBox="1"/>
          <p:nvPr/>
        </p:nvSpPr>
        <p:spPr>
          <a:xfrm>
            <a:off x="3962400" y="81870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중첩 횟수는 제한이 없다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0509CF-2EE9-2EB2-4EFF-E2BFA259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99517"/>
            <a:ext cx="16831390" cy="4272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30B4D-DF4E-BC3D-757C-A3B2A315F4F2}"/>
              </a:ext>
            </a:extLst>
          </p:cNvPr>
          <p:cNvSpPr txBox="1"/>
          <p:nvPr/>
        </p:nvSpPr>
        <p:spPr>
          <a:xfrm>
            <a:off x="5105400" y="1143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BDE34-33C5-FDA9-E751-35DF54EBB531}"/>
              </a:ext>
            </a:extLst>
          </p:cNvPr>
          <p:cNvSpPr txBox="1"/>
          <p:nvPr/>
        </p:nvSpPr>
        <p:spPr>
          <a:xfrm>
            <a:off x="3881795" y="6515100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18435F-3F26-893B-C776-AEF9745E9F14}"/>
              </a:ext>
            </a:extLst>
          </p:cNvPr>
          <p:cNvSpPr/>
          <p:nvPr/>
        </p:nvSpPr>
        <p:spPr>
          <a:xfrm>
            <a:off x="1333500" y="395605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1828800" y="4425950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E3CFD-8AE7-B344-5821-D059E09D144B}"/>
              </a:ext>
            </a:extLst>
          </p:cNvPr>
          <p:cNvSpPr txBox="1"/>
          <p:nvPr/>
        </p:nvSpPr>
        <p:spPr>
          <a:xfrm>
            <a:off x="609600" y="1143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B6279-6EB7-CE1E-EAD0-CF0DFEBD41C3}"/>
              </a:ext>
            </a:extLst>
          </p:cNvPr>
          <p:cNvSpPr txBox="1"/>
          <p:nvPr/>
        </p:nvSpPr>
        <p:spPr>
          <a:xfrm>
            <a:off x="990600" y="1028700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7061200"/>
            <a:ext cx="4954690" cy="265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49" y="7061200"/>
            <a:ext cx="4691943" cy="2654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694988"/>
            <a:ext cx="8692220" cy="5269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363" b="1026"/>
          <a:stretch/>
        </p:blipFill>
        <p:spPr>
          <a:xfrm>
            <a:off x="1676400" y="3918728"/>
            <a:ext cx="8692220" cy="28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50FFA-A38E-88CC-B60B-DCC4CDA71ABC}"/>
              </a:ext>
            </a:extLst>
          </p:cNvPr>
          <p:cNvSpPr txBox="1"/>
          <p:nvPr/>
        </p:nvSpPr>
        <p:spPr>
          <a:xfrm>
            <a:off x="1881250" y="1579263"/>
            <a:ext cx="1465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문은 괄호안의 조건식 결과가  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되어야 하며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일경우에만 실행한다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A793C-5AF2-E682-250E-E8180FD24F34}"/>
              </a:ext>
            </a:extLst>
          </p:cNvPr>
          <p:cNvSpPr txBox="1"/>
          <p:nvPr/>
        </p:nvSpPr>
        <p:spPr>
          <a:xfrm>
            <a:off x="817257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8E388-6003-ED40-1276-BF7EA9D2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50" y="4077444"/>
            <a:ext cx="9396350" cy="48557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143000" y="1259360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19908" y="266700"/>
            <a:ext cx="13313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FE6E6B-92BC-1BEB-DD68-5A03B62E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66900"/>
            <a:ext cx="17101998" cy="28580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F34DAD-48D2-F0CB-86F9-A2E74459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5" y="5790620"/>
            <a:ext cx="5084377" cy="2858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95" y="4088130"/>
            <a:ext cx="9825928" cy="1588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154" y="4088130"/>
            <a:ext cx="9825928" cy="1588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880743-FAC0-B734-74EC-BA923FD6182F}"/>
              </a:ext>
            </a:extLst>
          </p:cNvPr>
          <p:cNvSpPr txBox="1"/>
          <p:nvPr/>
        </p:nvSpPr>
        <p:spPr>
          <a:xfrm>
            <a:off x="6324600" y="5877234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8FD6F-D567-67F4-6F77-14B37DD498F1}"/>
              </a:ext>
            </a:extLst>
          </p:cNvPr>
          <p:cNvSpPr txBox="1"/>
          <p:nvPr/>
        </p:nvSpPr>
        <p:spPr>
          <a:xfrm>
            <a:off x="6156815" y="7020966"/>
            <a:ext cx="12138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배수인지 확인 하려면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떨어지는지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확인해야 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연산자를 이용해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나누었을때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배수이다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DE87FB-9547-4C15-BECA-A83047ED36B3}"/>
              </a:ext>
            </a:extLst>
          </p:cNvPr>
          <p:cNvSpPr/>
          <p:nvPr/>
        </p:nvSpPr>
        <p:spPr>
          <a:xfrm>
            <a:off x="6182214" y="5790620"/>
            <a:ext cx="11877185" cy="346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838200" y="266700"/>
            <a:ext cx="1744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54" y="7048500"/>
            <a:ext cx="5123870" cy="2353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69993C-F0A0-4BB7-A163-ACA7FB90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28700"/>
            <a:ext cx="7782129" cy="571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4CD39F-E8C5-8219-0DC1-F5718F6E69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9333" b="1683"/>
          <a:stretch/>
        </p:blipFill>
        <p:spPr>
          <a:xfrm>
            <a:off x="5181600" y="2705100"/>
            <a:ext cx="7782129" cy="39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1B55D5-8717-D53C-BCB3-2B4E5539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8563"/>
            <a:ext cx="7782129" cy="571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22A9-A2C3-2990-ABC6-FFCAA4359DE9}"/>
              </a:ext>
            </a:extLst>
          </p:cNvPr>
          <p:cNvSpPr txBox="1"/>
          <p:nvPr/>
        </p:nvSpPr>
        <p:spPr>
          <a:xfrm>
            <a:off x="7848600" y="1790700"/>
            <a:ext cx="1016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성적을 입력 받는 부분이 기존과 살짝 달라졌다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정수를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B203E-9732-CB61-3A78-4A8DF7C3CD43}"/>
              </a:ext>
            </a:extLst>
          </p:cNvPr>
          <p:cNvSpPr txBox="1"/>
          <p:nvPr/>
        </p:nvSpPr>
        <p:spPr>
          <a:xfrm>
            <a:off x="817257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919B9E-593B-CA49-954F-8ECB4EBEED4E}"/>
              </a:ext>
            </a:extLst>
          </p:cNvPr>
          <p:cNvCxnSpPr>
            <a:cxnSpLocks/>
          </p:cNvCxnSpPr>
          <p:nvPr/>
        </p:nvCxnSpPr>
        <p:spPr>
          <a:xfrm>
            <a:off x="5715000" y="2705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3C9B5-34DD-5E33-2DE5-5EE0F86E1BCE}"/>
              </a:ext>
            </a:extLst>
          </p:cNvPr>
          <p:cNvSpPr/>
          <p:nvPr/>
        </p:nvSpPr>
        <p:spPr>
          <a:xfrm>
            <a:off x="3581400" y="2400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F58B6-84FD-DA66-C19B-D4EF15900880}"/>
              </a:ext>
            </a:extLst>
          </p:cNvPr>
          <p:cNvSpPr txBox="1"/>
          <p:nvPr/>
        </p:nvSpPr>
        <p:spPr>
          <a:xfrm>
            <a:off x="7984005" y="4762500"/>
            <a:ext cx="1016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if(score &gt;=90)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때 조건식이 실행된다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31F446-9598-D9EB-90FF-7A34D3E672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4800" y="4181208"/>
            <a:ext cx="3869205" cy="111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631239-A7C5-9E46-69FF-62BC6589E1D9}"/>
              </a:ext>
            </a:extLst>
          </p:cNvPr>
          <p:cNvSpPr/>
          <p:nvPr/>
        </p:nvSpPr>
        <p:spPr>
          <a:xfrm>
            <a:off x="245595" y="3876408"/>
            <a:ext cx="38692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28BB1D-D9CE-1F44-715E-AD758260918B}"/>
              </a:ext>
            </a:extLst>
          </p:cNvPr>
          <p:cNvSpPr/>
          <p:nvPr/>
        </p:nvSpPr>
        <p:spPr>
          <a:xfrm>
            <a:off x="163510" y="1245674"/>
            <a:ext cx="17819690" cy="6107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B4A8C-50DE-F53E-3772-6A38DC3A6433}"/>
              </a:ext>
            </a:extLst>
          </p:cNvPr>
          <p:cNvSpPr txBox="1"/>
          <p:nvPr/>
        </p:nvSpPr>
        <p:spPr>
          <a:xfrm>
            <a:off x="838200" y="419100"/>
            <a:ext cx="1409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입력해도 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0" y="5568885"/>
            <a:ext cx="3733800" cy="235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0700"/>
            <a:ext cx="9989520" cy="6135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4"/>
          <a:stretch/>
        </p:blipFill>
        <p:spPr>
          <a:xfrm>
            <a:off x="914399" y="4656407"/>
            <a:ext cx="10002093" cy="32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BCF0663-63AF-ED2B-6371-E9DF02EC5928}"/>
              </a:ext>
            </a:extLst>
          </p:cNvPr>
          <p:cNvSpPr txBox="1"/>
          <p:nvPr/>
        </p:nvSpPr>
        <p:spPr>
          <a:xfrm>
            <a:off x="1016000" y="8992576"/>
            <a:ext cx="1609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방법은 구현은 쉽지만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비교해야할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숫자가 늘어날수록 조건문이 복잡해 진다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좀더 나은 방법은 다음장을 참고하도록 하자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3AB482-869F-F4FD-F10D-CC5AB438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29963"/>
            <a:ext cx="10744200" cy="807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3864F-8589-1FEC-ACA3-A4FF96E34022}"/>
              </a:ext>
            </a:extLst>
          </p:cNvPr>
          <p:cNvSpPr txBox="1"/>
          <p:nvPr/>
        </p:nvSpPr>
        <p:spPr>
          <a:xfrm>
            <a:off x="6858000" y="3708112"/>
            <a:ext cx="556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크면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D877-3298-7B1E-6768-6CA7ED800934}"/>
              </a:ext>
            </a:extLst>
          </p:cNvPr>
          <p:cNvSpPr txBox="1"/>
          <p:nvPr/>
        </p:nvSpPr>
        <p:spPr>
          <a:xfrm>
            <a:off x="817257" y="1143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77559A-17B9-C437-66AF-491430DBC6CE}"/>
              </a:ext>
            </a:extLst>
          </p:cNvPr>
          <p:cNvCxnSpPr>
            <a:cxnSpLocks/>
          </p:cNvCxnSpPr>
          <p:nvPr/>
        </p:nvCxnSpPr>
        <p:spPr>
          <a:xfrm>
            <a:off x="4953000" y="40005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27D189-06BD-6C31-84B4-A85FE69EA64E}"/>
              </a:ext>
            </a:extLst>
          </p:cNvPr>
          <p:cNvSpPr/>
          <p:nvPr/>
        </p:nvSpPr>
        <p:spPr>
          <a:xfrm>
            <a:off x="152400" y="3759487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B9C19-680A-C873-2A94-73146924267D}"/>
              </a:ext>
            </a:extLst>
          </p:cNvPr>
          <p:cNvSpPr txBox="1"/>
          <p:nvPr/>
        </p:nvSpPr>
        <p:spPr>
          <a:xfrm>
            <a:off x="11139714" y="1485899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제일 단순한 방법은 모든 경우의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수를 다 적는 것이다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우선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대소비교 먼저 진행을 하고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비교를 하면 끝난다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27CB9-CDA6-90B1-CE69-063F591C6A09}"/>
              </a:ext>
            </a:extLst>
          </p:cNvPr>
          <p:cNvSpPr txBox="1"/>
          <p:nvPr/>
        </p:nvSpPr>
        <p:spPr>
          <a:xfrm>
            <a:off x="7848600" y="6265018"/>
            <a:ext cx="1128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크면서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보다도 크면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최대값이다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E05543-12E4-468B-2E00-3A384AA33827}"/>
              </a:ext>
            </a:extLst>
          </p:cNvPr>
          <p:cNvCxnSpPr>
            <a:cxnSpLocks/>
          </p:cNvCxnSpPr>
          <p:nvPr/>
        </p:nvCxnSpPr>
        <p:spPr>
          <a:xfrm>
            <a:off x="5784575" y="4774913"/>
            <a:ext cx="2673625" cy="149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79F6-EB4C-90B5-D226-DD49D3A82BDA}"/>
              </a:ext>
            </a:extLst>
          </p:cNvPr>
          <p:cNvSpPr/>
          <p:nvPr/>
        </p:nvSpPr>
        <p:spPr>
          <a:xfrm>
            <a:off x="983975" y="4533900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EE968-6B12-EBC3-01D5-1199235556BF}"/>
              </a:ext>
            </a:extLst>
          </p:cNvPr>
          <p:cNvSpPr/>
          <p:nvPr/>
        </p:nvSpPr>
        <p:spPr>
          <a:xfrm>
            <a:off x="342900" y="962307"/>
            <a:ext cx="17487900" cy="91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EBBD53-7C15-E0B4-8E39-F8719D735403}"/>
              </a:ext>
            </a:extLst>
          </p:cNvPr>
          <p:cNvSpPr txBox="1"/>
          <p:nvPr/>
        </p:nvSpPr>
        <p:spPr>
          <a:xfrm>
            <a:off x="817257" y="1143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BC4A-7546-62EA-CB73-1B490163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"/>
            <a:ext cx="9220200" cy="633679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6BD329-418E-D449-4240-9C309D7F8A6A}"/>
              </a:ext>
            </a:extLst>
          </p:cNvPr>
          <p:cNvCxnSpPr>
            <a:cxnSpLocks/>
          </p:cNvCxnSpPr>
          <p:nvPr/>
        </p:nvCxnSpPr>
        <p:spPr>
          <a:xfrm flipV="1">
            <a:off x="7083301" y="3178750"/>
            <a:ext cx="1679699" cy="533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313DF0-2ED1-B22D-DB8B-35DAEF2B4384}"/>
              </a:ext>
            </a:extLst>
          </p:cNvPr>
          <p:cNvSpPr/>
          <p:nvPr/>
        </p:nvSpPr>
        <p:spPr>
          <a:xfrm>
            <a:off x="2971800" y="3562867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9B418-CC96-6BDB-C87E-78A287D2EDA5}"/>
              </a:ext>
            </a:extLst>
          </p:cNvPr>
          <p:cNvSpPr txBox="1"/>
          <p:nvPr/>
        </p:nvSpPr>
        <p:spPr>
          <a:xfrm>
            <a:off x="8763000" y="2578586"/>
            <a:ext cx="99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가장높은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값이라고 보고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CCC433-3964-434B-9EA6-3FC70EF0223E}"/>
              </a:ext>
            </a:extLst>
          </p:cNvPr>
          <p:cNvCxnSpPr>
            <a:cxnSpLocks/>
          </p:cNvCxnSpPr>
          <p:nvPr/>
        </p:nvCxnSpPr>
        <p:spPr>
          <a:xfrm>
            <a:off x="7083301" y="4537481"/>
            <a:ext cx="2060699" cy="2546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200A40-E95F-F9E2-4ACF-C19C0E27C3FE}"/>
              </a:ext>
            </a:extLst>
          </p:cNvPr>
          <p:cNvSpPr/>
          <p:nvPr/>
        </p:nvSpPr>
        <p:spPr>
          <a:xfrm>
            <a:off x="2971800" y="4388190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20251-90FF-053C-E234-44C58E77992E}"/>
              </a:ext>
            </a:extLst>
          </p:cNvPr>
          <p:cNvSpPr txBox="1"/>
          <p:nvPr/>
        </p:nvSpPr>
        <p:spPr>
          <a:xfrm>
            <a:off x="609600" y="7151043"/>
            <a:ext cx="1744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가진게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식으로 모든 수들을 비교 해보면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그 중에서 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가지게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방법은 숫자가 늘어나도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늘어나게 되며 코드가 복잡하지 않다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다음장에서 배울 반복문을 이용한다면 더더욱 간단한 알고리즘이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7FE374-7C7B-14A5-6BB2-6F6DF6C0A15D}"/>
              </a:ext>
            </a:extLst>
          </p:cNvPr>
          <p:cNvSpPr/>
          <p:nvPr/>
        </p:nvSpPr>
        <p:spPr>
          <a:xfrm>
            <a:off x="219529" y="996912"/>
            <a:ext cx="17251214" cy="902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2A4F4E-7511-DD05-C3FD-F642A26B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24100"/>
            <a:ext cx="9215390" cy="632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6ACE4-26C3-2B0D-D7AD-DCFC212898FF}"/>
              </a:ext>
            </a:extLst>
          </p:cNvPr>
          <p:cNvSpPr txBox="1"/>
          <p:nvPr/>
        </p:nvSpPr>
        <p:spPr>
          <a:xfrm>
            <a:off x="801729" y="565477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F376E5-CAF4-B172-AFF6-3AEB8C666DEB}"/>
              </a:ext>
            </a:extLst>
          </p:cNvPr>
          <p:cNvCxnSpPr>
            <a:cxnSpLocks/>
          </p:cNvCxnSpPr>
          <p:nvPr/>
        </p:nvCxnSpPr>
        <p:spPr>
          <a:xfrm>
            <a:off x="38100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331BB8-C236-FCC7-707A-42CEF8955F9C}"/>
              </a:ext>
            </a:extLst>
          </p:cNvPr>
          <p:cNvSpPr/>
          <p:nvPr/>
        </p:nvSpPr>
        <p:spPr>
          <a:xfrm>
            <a:off x="2819400" y="31623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62710-6F82-92A1-ECFE-96C402CB502A}"/>
              </a:ext>
            </a:extLst>
          </p:cNvPr>
          <p:cNvSpPr txBox="1"/>
          <p:nvPr/>
        </p:nvSpPr>
        <p:spPr>
          <a:xfrm>
            <a:off x="5105400" y="31623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문과 다르게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아닌 값이 들어가야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F5884-839B-059E-F2A2-F525D50C2DCB}"/>
              </a:ext>
            </a:extLst>
          </p:cNvPr>
          <p:cNvSpPr txBox="1"/>
          <p:nvPr/>
        </p:nvSpPr>
        <p:spPr>
          <a:xfrm>
            <a:off x="1981200" y="1548825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괄호안의 값에 따라 실행되는 코드가 달라지는 분기문이다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331CB1-4693-29BF-0631-674CCE4DF170}"/>
              </a:ext>
            </a:extLst>
          </p:cNvPr>
          <p:cNvCxnSpPr>
            <a:cxnSpLocks/>
          </p:cNvCxnSpPr>
          <p:nvPr/>
        </p:nvCxnSpPr>
        <p:spPr>
          <a:xfrm>
            <a:off x="4114800" y="53932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50E76C-3A6D-5A52-8540-AD157CDEE992}"/>
              </a:ext>
            </a:extLst>
          </p:cNvPr>
          <p:cNvSpPr/>
          <p:nvPr/>
        </p:nvSpPr>
        <p:spPr>
          <a:xfrm>
            <a:off x="2286000" y="5088404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11FB1-41CA-414E-9C72-99FE05B86191}"/>
              </a:ext>
            </a:extLst>
          </p:cNvPr>
          <p:cNvSpPr txBox="1"/>
          <p:nvPr/>
        </p:nvSpPr>
        <p:spPr>
          <a:xfrm>
            <a:off x="5562600" y="49911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 내부의 값과 일치 해야 지만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0D0150-4C93-867A-131A-31B096887531}"/>
              </a:ext>
            </a:extLst>
          </p:cNvPr>
          <p:cNvCxnSpPr>
            <a:cxnSpLocks/>
          </p:cNvCxnSpPr>
          <p:nvPr/>
        </p:nvCxnSpPr>
        <p:spPr>
          <a:xfrm>
            <a:off x="4125686" y="69247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F6D66-0B66-CC82-6300-85C75F29AE65}"/>
              </a:ext>
            </a:extLst>
          </p:cNvPr>
          <p:cNvSpPr/>
          <p:nvPr/>
        </p:nvSpPr>
        <p:spPr>
          <a:xfrm>
            <a:off x="2296886" y="6619901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18E01-97B0-5481-BC7D-7B7CB6162B16}"/>
              </a:ext>
            </a:extLst>
          </p:cNvPr>
          <p:cNvSpPr txBox="1"/>
          <p:nvPr/>
        </p:nvSpPr>
        <p:spPr>
          <a:xfrm>
            <a:off x="5573486" y="6522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만족되지 않았을 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07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BED1AF-2C74-F412-8E73-77A98A7B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76300"/>
            <a:ext cx="4724400" cy="165209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D25E55B-3596-0C0C-4335-5EB9B3412818}"/>
              </a:ext>
            </a:extLst>
          </p:cNvPr>
          <p:cNvCxnSpPr>
            <a:cxnSpLocks/>
          </p:cNvCxnSpPr>
          <p:nvPr/>
        </p:nvCxnSpPr>
        <p:spPr>
          <a:xfrm>
            <a:off x="5867400" y="14859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EE920A-7161-13D5-40CC-99C95EEB04E1}"/>
              </a:ext>
            </a:extLst>
          </p:cNvPr>
          <p:cNvSpPr/>
          <p:nvPr/>
        </p:nvSpPr>
        <p:spPr>
          <a:xfrm>
            <a:off x="4114800" y="12573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9CE9E-3FBF-8E9C-1015-C04F2BD75DB8}"/>
              </a:ext>
            </a:extLst>
          </p:cNvPr>
          <p:cNvSpPr txBox="1"/>
          <p:nvPr/>
        </p:nvSpPr>
        <p:spPr>
          <a:xfrm>
            <a:off x="7581900" y="12204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A73F84-0F7A-F294-7811-06B27C4C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40234"/>
            <a:ext cx="7409848" cy="243186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56BE55-079C-3074-A57F-8E8AB1DF98BE}"/>
              </a:ext>
            </a:extLst>
          </p:cNvPr>
          <p:cNvCxnSpPr>
            <a:cxnSpLocks/>
          </p:cNvCxnSpPr>
          <p:nvPr/>
        </p:nvCxnSpPr>
        <p:spPr>
          <a:xfrm>
            <a:off x="5562600" y="45193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C2F7F-4FF2-BCDA-351F-EE56AE9D4CEE}"/>
              </a:ext>
            </a:extLst>
          </p:cNvPr>
          <p:cNvSpPr/>
          <p:nvPr/>
        </p:nvSpPr>
        <p:spPr>
          <a:xfrm>
            <a:off x="3810000" y="42907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0E8C6-3D7A-BCEF-6ED3-F0C615E6AB37}"/>
              </a:ext>
            </a:extLst>
          </p:cNvPr>
          <p:cNvSpPr txBox="1"/>
          <p:nvPr/>
        </p:nvSpPr>
        <p:spPr>
          <a:xfrm>
            <a:off x="7277100" y="42539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6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B5A43A-C750-D625-F317-BFFD8DE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98022"/>
            <a:ext cx="5181600" cy="247069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5410200" y="4510403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98BD4-AB00-6A86-0B92-B0599743A4C4}"/>
              </a:ext>
            </a:extLst>
          </p:cNvPr>
          <p:cNvSpPr/>
          <p:nvPr/>
        </p:nvSpPr>
        <p:spPr>
          <a:xfrm>
            <a:off x="3467100" y="4344906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0704C-FEE1-6E77-EBF1-1AE8FC4BD2CC}"/>
              </a:ext>
            </a:extLst>
          </p:cNvPr>
          <p:cNvSpPr txBox="1"/>
          <p:nvPr/>
        </p:nvSpPr>
        <p:spPr>
          <a:xfrm>
            <a:off x="6995886" y="4236587"/>
            <a:ext cx="717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정수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 외에는 사용할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057400" y="1349724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 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A15C9-2EDD-D4B9-010E-8DA55A06F005}"/>
              </a:ext>
            </a:extLst>
          </p:cNvPr>
          <p:cNvSpPr txBox="1"/>
          <p:nvPr/>
        </p:nvSpPr>
        <p:spPr>
          <a:xfrm>
            <a:off x="534419" y="300686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제약조건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70CF1D6-830A-F054-9CB5-15B3D1E7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911905"/>
            <a:ext cx="5410200" cy="418854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908392-4719-44CE-3A64-0D3BDBD818EA}"/>
              </a:ext>
            </a:extLst>
          </p:cNvPr>
          <p:cNvCxnSpPr>
            <a:cxnSpLocks/>
          </p:cNvCxnSpPr>
          <p:nvPr/>
        </p:nvCxnSpPr>
        <p:spPr>
          <a:xfrm>
            <a:off x="6438900" y="7902904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FC6511-A8B3-A7B2-1727-C2E8EEA75CB0}"/>
              </a:ext>
            </a:extLst>
          </p:cNvPr>
          <p:cNvSpPr/>
          <p:nvPr/>
        </p:nvSpPr>
        <p:spPr>
          <a:xfrm>
            <a:off x="3848100" y="7718848"/>
            <a:ext cx="24003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730DE-EA6B-6894-524D-19B9D097B737}"/>
              </a:ext>
            </a:extLst>
          </p:cNvPr>
          <p:cNvSpPr txBox="1"/>
          <p:nvPr/>
        </p:nvSpPr>
        <p:spPr>
          <a:xfrm>
            <a:off x="8153400" y="7637439"/>
            <a:ext cx="7177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연산식이 들어가도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계산 결과가 정수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문자열이면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CA55559-F848-02E3-3518-09C6488E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19300"/>
            <a:ext cx="5562599" cy="498430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CC5C07-3FFF-F6D9-B2F3-0DA0B96FE896}"/>
              </a:ext>
            </a:extLst>
          </p:cNvPr>
          <p:cNvCxnSpPr>
            <a:cxnSpLocks/>
          </p:cNvCxnSpPr>
          <p:nvPr/>
        </p:nvCxnSpPr>
        <p:spPr>
          <a:xfrm>
            <a:off x="6553200" y="4152900"/>
            <a:ext cx="3390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AF55B-E33C-B624-1CF9-5FD42A65D0DD}"/>
              </a:ext>
            </a:extLst>
          </p:cNvPr>
          <p:cNvSpPr/>
          <p:nvPr/>
        </p:nvSpPr>
        <p:spPr>
          <a:xfrm>
            <a:off x="4724400" y="3391579"/>
            <a:ext cx="1828800" cy="1630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E3087-1870-27E9-15FA-D528AF2E1E38}"/>
              </a:ext>
            </a:extLst>
          </p:cNvPr>
          <p:cNvSpPr txBox="1"/>
          <p:nvPr/>
        </p:nvSpPr>
        <p:spPr>
          <a:xfrm>
            <a:off x="9829800" y="3830682"/>
            <a:ext cx="82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에는 중복된 값을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75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861C60-3CC3-712D-B5D6-D520D074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8847767" cy="647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29E306-04EE-5AE4-3BB5-414ADAFD1306}"/>
              </a:ext>
            </a:extLst>
          </p:cNvPr>
          <p:cNvCxnSpPr>
            <a:cxnSpLocks/>
          </p:cNvCxnSpPr>
          <p:nvPr/>
        </p:nvCxnSpPr>
        <p:spPr>
          <a:xfrm flipV="1">
            <a:off x="4419600" y="3543300"/>
            <a:ext cx="1295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C62D3-1CC2-3F0D-5ABB-7954E089BB16}"/>
              </a:ext>
            </a:extLst>
          </p:cNvPr>
          <p:cNvSpPr/>
          <p:nvPr/>
        </p:nvSpPr>
        <p:spPr>
          <a:xfrm>
            <a:off x="18288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A2305-A334-471A-245E-57D18174C58B}"/>
              </a:ext>
            </a:extLst>
          </p:cNvPr>
          <p:cNvSpPr txBox="1"/>
          <p:nvPr/>
        </p:nvSpPr>
        <p:spPr>
          <a:xfrm>
            <a:off x="5867400" y="249537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문에는 변수는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(final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사용하여 상수로 만든다면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498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95300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91500" y="41135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438900" y="38849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906000" y="38481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91500" y="4951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438900" y="4723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906000" y="46863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사용할수 없다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91500" y="58661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438900" y="56375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906000" y="5600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53400" y="6729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400800" y="6500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867900" y="6352282"/>
            <a:ext cx="895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15300" y="7618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362700" y="7390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829800" y="74543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52963-9673-394C-446B-D01ACBF5C0B4}"/>
              </a:ext>
            </a:extLst>
          </p:cNvPr>
          <p:cNvSpPr txBox="1"/>
          <p:nvPr/>
        </p:nvSpPr>
        <p:spPr>
          <a:xfrm>
            <a:off x="534419" y="266700"/>
            <a:ext cx="25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24100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319486" y="6368072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E039D-11F1-65FF-C1CD-AC61ECFD442F}"/>
              </a:ext>
            </a:extLst>
          </p:cNvPr>
          <p:cNvSpPr/>
          <p:nvPr/>
        </p:nvSpPr>
        <p:spPr>
          <a:xfrm>
            <a:off x="3566886" y="6139472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7033986" y="6102607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789B9-7AE8-7471-B054-07E34F9CB911}"/>
              </a:ext>
            </a:extLst>
          </p:cNvPr>
          <p:cNvSpPr txBox="1"/>
          <p:nvPr/>
        </p:nvSpPr>
        <p:spPr>
          <a:xfrm>
            <a:off x="762000" y="342900"/>
            <a:ext cx="1607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코드를 그대로 작성하고 빨간 네모의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부분을 지우고 실행해보자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9100"/>
            <a:ext cx="8153400" cy="776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2590800" y="8648700"/>
            <a:ext cx="140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여러값이 들어갈수 있다</a:t>
            </a:r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04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805F-E992-B7A8-2934-2FC49E67C3C5}"/>
              </a:ext>
            </a:extLst>
          </p:cNvPr>
          <p:cNvSpPr txBox="1"/>
          <p:nvPr/>
        </p:nvSpPr>
        <p:spPr>
          <a:xfrm>
            <a:off x="1447800" y="1028700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70381-F947-5B75-CF63-C036F9803DB2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B27C8-600F-4D7C-C82C-7D6CAA75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52699"/>
            <a:ext cx="8305800" cy="7046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12690-D245-9B02-B7DC-BCC6CBF8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060026"/>
            <a:ext cx="4038600" cy="3919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2FFD0F-147C-91AB-44A1-DF0934003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29197" b="9166"/>
          <a:stretch/>
        </p:blipFill>
        <p:spPr>
          <a:xfrm>
            <a:off x="2286000" y="4610101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FF9CD2-189A-3FD7-5442-822E5BF5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09700"/>
            <a:ext cx="8305800" cy="7046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84A61-7B7B-8FF4-6202-BEFC09414B6F}"/>
              </a:ext>
            </a:extLst>
          </p:cNvPr>
          <p:cNvSpPr txBox="1"/>
          <p:nvPr/>
        </p:nvSpPr>
        <p:spPr>
          <a:xfrm>
            <a:off x="995879" y="2432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289216-E08D-C4FD-20AC-55D8DB1E7956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777B61-DA32-31D9-0FA4-DFAE8FA804C9}"/>
              </a:ext>
            </a:extLst>
          </p:cNvPr>
          <p:cNvSpPr/>
          <p:nvPr/>
        </p:nvSpPr>
        <p:spPr>
          <a:xfrm>
            <a:off x="2650834" y="347888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E086D-D2D0-BBFD-5037-4640C2EDF1C2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24D650-8885-7694-0C5A-0F28B3D8D4F5}"/>
              </a:ext>
            </a:extLst>
          </p:cNvPr>
          <p:cNvCxnSpPr>
            <a:cxnSpLocks/>
          </p:cNvCxnSpPr>
          <p:nvPr/>
        </p:nvCxnSpPr>
        <p:spPr>
          <a:xfrm>
            <a:off x="5478154" y="473930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F4A7E2-1055-4636-3150-41C63484E849}"/>
              </a:ext>
            </a:extLst>
          </p:cNvPr>
          <p:cNvSpPr/>
          <p:nvPr/>
        </p:nvSpPr>
        <p:spPr>
          <a:xfrm>
            <a:off x="3404588" y="443450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EE72B-C3CD-D8E9-58D3-6A37743EF9B0}"/>
              </a:ext>
            </a:extLst>
          </p:cNvPr>
          <p:cNvSpPr txBox="1"/>
          <p:nvPr/>
        </p:nvSpPr>
        <p:spPr>
          <a:xfrm>
            <a:off x="7543800" y="4360108"/>
            <a:ext cx="961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없다면 아래부터는 값이 일치하지 않아도 무조건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FE685-8F65-86F8-162A-C65678E70E2C}"/>
              </a:ext>
            </a:extLst>
          </p:cNvPr>
          <p:cNvSpPr/>
          <p:nvPr/>
        </p:nvSpPr>
        <p:spPr>
          <a:xfrm>
            <a:off x="1524000" y="1444171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914400" y="378165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어떤 계절인지 출력해보자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3,4,5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여름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=&gt;6,7,8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가을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=&gt;9,10,11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=&gt;12,1,2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367485"/>
            <a:ext cx="3177541" cy="1385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BBEB9C-C11F-928E-CB43-01DA3E43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47900"/>
            <a:ext cx="7543800" cy="7060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A27AA4-77E7-308B-4C59-70BAD1A0D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4201"/>
          <a:stretch/>
        </p:blipFill>
        <p:spPr>
          <a:xfrm>
            <a:off x="914400" y="4000500"/>
            <a:ext cx="7543800" cy="53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조건식이란 상황에 따라 실행 흐름을 제어 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B2E1C03-B358-4F1B-A3FD-5FA9B79F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5" y="1132716"/>
            <a:ext cx="7543800" cy="7060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784F2A-C7C0-0635-0E0E-C932F3EA32C9}"/>
              </a:ext>
            </a:extLst>
          </p:cNvPr>
          <p:cNvSpPr txBox="1"/>
          <p:nvPr/>
        </p:nvSpPr>
        <p:spPr>
          <a:xfrm>
            <a:off x="995879" y="2432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A6EDC8-9B65-E1D2-227B-96AFF7F3869C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4A3E8C-0163-2808-1846-B41D73DFDEFC}"/>
              </a:ext>
            </a:extLst>
          </p:cNvPr>
          <p:cNvSpPr/>
          <p:nvPr/>
        </p:nvSpPr>
        <p:spPr>
          <a:xfrm>
            <a:off x="2971800" y="3478881"/>
            <a:ext cx="13448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7727E-FF28-5165-9C73-AEE66EA5316A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여러 개의 값을 동시에 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19910F-2E1E-2A5E-2393-59B500609908}"/>
              </a:ext>
            </a:extLst>
          </p:cNvPr>
          <p:cNvSpPr/>
          <p:nvPr/>
        </p:nvSpPr>
        <p:spPr>
          <a:xfrm>
            <a:off x="995879" y="1132716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9858FD-849C-90C4-2BB9-9B56D6B56DE2}"/>
              </a:ext>
            </a:extLst>
          </p:cNvPr>
          <p:cNvSpPr txBox="1"/>
          <p:nvPr/>
        </p:nvSpPr>
        <p:spPr>
          <a:xfrm>
            <a:off x="838200" y="266700"/>
            <a:ext cx="1744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switch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만들어보자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B48D38-9C77-4875-ACB4-4AC23CDB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562100"/>
            <a:ext cx="7543800" cy="8005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E31F9-944D-D969-6874-53781DF1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19036"/>
          <a:stretch/>
        </p:blipFill>
        <p:spPr>
          <a:xfrm>
            <a:off x="5334000" y="3086100"/>
            <a:ext cx="7543800" cy="6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15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BF9905-D647-FA28-0959-24B2B754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7543800" cy="800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49983-0286-02C6-1649-A3AAC6D3CB4D}"/>
              </a:ext>
            </a:extLst>
          </p:cNvPr>
          <p:cNvSpPr txBox="1"/>
          <p:nvPr/>
        </p:nvSpPr>
        <p:spPr>
          <a:xfrm>
            <a:off x="1905000" y="114806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3151ED-B84D-D636-C6D3-E7BF7500AB30}"/>
              </a:ext>
            </a:extLst>
          </p:cNvPr>
          <p:cNvCxnSpPr>
            <a:cxnSpLocks/>
          </p:cNvCxnSpPr>
          <p:nvPr/>
        </p:nvCxnSpPr>
        <p:spPr>
          <a:xfrm flipV="1">
            <a:off x="3581400" y="3086100"/>
            <a:ext cx="3657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FAA7D-B457-7704-FD49-B4213A904E92}"/>
              </a:ext>
            </a:extLst>
          </p:cNvPr>
          <p:cNvSpPr/>
          <p:nvPr/>
        </p:nvSpPr>
        <p:spPr>
          <a:xfrm>
            <a:off x="990600" y="2857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3962A-F261-EB83-B647-7A61BF9D0590}"/>
              </a:ext>
            </a:extLst>
          </p:cNvPr>
          <p:cNvSpPr txBox="1"/>
          <p:nvPr/>
        </p:nvSpPr>
        <p:spPr>
          <a:xfrm>
            <a:off x="7566284" y="2247900"/>
            <a:ext cx="10569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문은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문처럼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값을 쓸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 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num&gt;=90 &amp;&amp; num=&lt;100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같은 수식은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나누어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의자리만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가져온뒤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비교를하면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같은 효과를 낼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E55C7-C606-C904-67EF-C16BBB9F75B3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228600" y="190500"/>
            <a:ext cx="1775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(Hard)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int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가위바위보를 진행하며 가위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:1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2: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:3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computer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랜덤으로 숫자를 얻으며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사용자로부터 키보드로 입력을 받는다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258CE-9842-998C-54CF-66664083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2133"/>
            <a:ext cx="10002741" cy="2308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4A0D32-700F-FF4C-7C53-6C0923EE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253740"/>
            <a:ext cx="8427176" cy="40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2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82761F-F8A0-6912-1A1E-82F8A792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6162"/>
            <a:ext cx="16099794" cy="492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BAEAA-9F6D-1FC7-9A6A-EC50D016E328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50FEC7-8DD3-3B9B-2070-C53171490A08}"/>
              </a:ext>
            </a:extLst>
          </p:cNvPr>
          <p:cNvCxnSpPr>
            <a:cxnSpLocks/>
          </p:cNvCxnSpPr>
          <p:nvPr/>
        </p:nvCxnSpPr>
        <p:spPr>
          <a:xfrm>
            <a:off x="86106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6EE03-B609-A16B-08AB-D7CE385BE4DB}"/>
              </a:ext>
            </a:extLst>
          </p:cNvPr>
          <p:cNvSpPr/>
          <p:nvPr/>
        </p:nvSpPr>
        <p:spPr>
          <a:xfrm>
            <a:off x="1295400" y="3162299"/>
            <a:ext cx="7315200" cy="1904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33BE9-AD65-C607-3BD3-F5DFD548E68D}"/>
              </a:ext>
            </a:extLst>
          </p:cNvPr>
          <p:cNvSpPr txBox="1"/>
          <p:nvPr/>
        </p:nvSpPr>
        <p:spPr>
          <a:xfrm>
            <a:off x="9906000" y="3162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유저로부터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유효성 체크를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852433-CCE1-906B-CB76-6F15FB97E63A}"/>
              </a:ext>
            </a:extLst>
          </p:cNvPr>
          <p:cNvCxnSpPr>
            <a:cxnSpLocks/>
          </p:cNvCxnSpPr>
          <p:nvPr/>
        </p:nvCxnSpPr>
        <p:spPr>
          <a:xfrm>
            <a:off x="9906000" y="5676900"/>
            <a:ext cx="3810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B80A1-C4F6-4B69-0D5D-4B90C7129D7F}"/>
              </a:ext>
            </a:extLst>
          </p:cNvPr>
          <p:cNvSpPr/>
          <p:nvPr/>
        </p:nvSpPr>
        <p:spPr>
          <a:xfrm>
            <a:off x="6324600" y="5233522"/>
            <a:ext cx="7086600" cy="443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91B72-C177-F294-9185-D54787810206}"/>
              </a:ext>
            </a:extLst>
          </p:cNvPr>
          <p:cNvSpPr txBox="1"/>
          <p:nvPr/>
        </p:nvSpPr>
        <p:spPr>
          <a:xfrm>
            <a:off x="8763000" y="74433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되지만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간단히 표현도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6FEA6-318F-BA79-02C5-5D07DD4F81B1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6FC68-1468-876D-65F8-927315D43FB0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D48C7-7860-0870-C417-7E8C8AEA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25440"/>
            <a:ext cx="9606480" cy="86484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F1A5D5-5E80-1166-ED34-441D9E0C797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10880" y="2229177"/>
            <a:ext cx="3652320" cy="1505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DAAB16-C031-A1C5-23C2-D29262057092}"/>
              </a:ext>
            </a:extLst>
          </p:cNvPr>
          <p:cNvSpPr/>
          <p:nvPr/>
        </p:nvSpPr>
        <p:spPr>
          <a:xfrm>
            <a:off x="5263080" y="1924377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DE591-D9A9-D7C7-BD77-90F8D65BC3CB}"/>
              </a:ext>
            </a:extLst>
          </p:cNvPr>
          <p:cNvSpPr txBox="1"/>
          <p:nvPr/>
        </p:nvSpPr>
        <p:spPr>
          <a:xfrm>
            <a:off x="10363200" y="28575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중첩스위치문이기에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유저가 가위 이면서 컴퓨터가 가위인 경우에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8D5D-4C31-1B0A-BDC8-9308F4B6D554}"/>
              </a:ext>
            </a:extLst>
          </p:cNvPr>
          <p:cNvSpPr txBox="1"/>
          <p:nvPr/>
        </p:nvSpPr>
        <p:spPr>
          <a:xfrm>
            <a:off x="1828800" y="9265503"/>
            <a:ext cx="151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이중스위치 문을 이용해 모든 케이스를 다 적어주었다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02FD5-CEA0-6881-EFAA-1B9896087DEB}"/>
              </a:ext>
            </a:extLst>
          </p:cNvPr>
          <p:cNvSpPr/>
          <p:nvPr/>
        </p:nvSpPr>
        <p:spPr>
          <a:xfrm>
            <a:off x="762000" y="1132716"/>
            <a:ext cx="17373599" cy="896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5BDDF-B1C2-A3AC-A824-3A8DAA1C6A9B}"/>
              </a:ext>
            </a:extLst>
          </p:cNvPr>
          <p:cNvSpPr txBox="1"/>
          <p:nvPr/>
        </p:nvSpPr>
        <p:spPr>
          <a:xfrm>
            <a:off x="381000" y="342900"/>
            <a:ext cx="177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5. 4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승패를 판단 할 때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 없이 하나만 사용하도록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EF835-BDB2-CD03-947C-8089CA72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31769"/>
            <a:ext cx="9460073" cy="8240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8264BE-61CF-244C-F140-08B10B6E0850}"/>
              </a:ext>
            </a:extLst>
          </p:cNvPr>
          <p:cNvSpPr txBox="1"/>
          <p:nvPr/>
        </p:nvSpPr>
        <p:spPr>
          <a:xfrm>
            <a:off x="1447800" y="1807695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DED13A-0BAB-602F-9298-237AC9C2E6F8}"/>
              </a:ext>
            </a:extLst>
          </p:cNvPr>
          <p:cNvCxnSpPr>
            <a:cxnSpLocks/>
          </p:cNvCxnSpPr>
          <p:nvPr/>
        </p:nvCxnSpPr>
        <p:spPr>
          <a:xfrm>
            <a:off x="7010400" y="689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8FA12-2DC8-AAD4-F4CA-7B5D92845C63}"/>
              </a:ext>
            </a:extLst>
          </p:cNvPr>
          <p:cNvSpPr/>
          <p:nvPr/>
        </p:nvSpPr>
        <p:spPr>
          <a:xfrm>
            <a:off x="4419600" y="6591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6EB30-ECFB-4789-9D83-33B40494F6B0}"/>
              </a:ext>
            </a:extLst>
          </p:cNvPr>
          <p:cNvSpPr txBox="1"/>
          <p:nvPr/>
        </p:nvSpPr>
        <p:spPr>
          <a:xfrm>
            <a:off x="8534400" y="6448335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적는 대신 빼기 연산을 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승패에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대한 일정한 규칙이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B27963-042E-C543-AD82-AE33485FFEC5}"/>
              </a:ext>
            </a:extLst>
          </p:cNvPr>
          <p:cNvSpPr/>
          <p:nvPr/>
        </p:nvSpPr>
        <p:spPr>
          <a:xfrm>
            <a:off x="762000" y="1807694"/>
            <a:ext cx="17373599" cy="828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A7D70E-5B83-0EB5-F52E-2BF43C50AC41}"/>
              </a:ext>
            </a:extLst>
          </p:cNvPr>
          <p:cNvSpPr txBox="1"/>
          <p:nvPr/>
        </p:nvSpPr>
        <p:spPr>
          <a:xfrm>
            <a:off x="685800" y="419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C56B1-A71E-7D20-3DCC-21152A93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12316407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DD0D33-0AA3-759A-0004-0B6B0B1530DC}"/>
              </a:ext>
            </a:extLst>
          </p:cNvPr>
          <p:cNvCxnSpPr>
            <a:cxnSpLocks/>
          </p:cNvCxnSpPr>
          <p:nvPr/>
        </p:nvCxnSpPr>
        <p:spPr>
          <a:xfrm flipV="1">
            <a:off x="4572000" y="924670"/>
            <a:ext cx="2286000" cy="866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65507-8212-7A52-1033-DE766BF673CB}"/>
              </a:ext>
            </a:extLst>
          </p:cNvPr>
          <p:cNvSpPr/>
          <p:nvPr/>
        </p:nvSpPr>
        <p:spPr>
          <a:xfrm>
            <a:off x="1371600" y="1790699"/>
            <a:ext cx="4800600" cy="533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E77C6-C8F8-05FD-584D-4E5BED7FD76F}"/>
              </a:ext>
            </a:extLst>
          </p:cNvPr>
          <p:cNvSpPr txBox="1"/>
          <p:nvPr/>
        </p:nvSpPr>
        <p:spPr>
          <a:xfrm>
            <a:off x="7162800" y="336202"/>
            <a:ext cx="1008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적어서 정보를 시각화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규칙을  쉽게 발견하기 위해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EA53A6-759F-2B96-43A3-62F69FDBC3E7}"/>
              </a:ext>
            </a:extLst>
          </p:cNvPr>
          <p:cNvCxnSpPr>
            <a:cxnSpLocks/>
          </p:cNvCxnSpPr>
          <p:nvPr/>
        </p:nvCxnSpPr>
        <p:spPr>
          <a:xfrm>
            <a:off x="9906000" y="2460395"/>
            <a:ext cx="1371600" cy="4994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F43B63-2E91-0190-899C-C96E126342B7}"/>
              </a:ext>
            </a:extLst>
          </p:cNvPr>
          <p:cNvSpPr/>
          <p:nvPr/>
        </p:nvSpPr>
        <p:spPr>
          <a:xfrm>
            <a:off x="8229600" y="1896905"/>
            <a:ext cx="3276600" cy="56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A52D-5819-89F8-696E-2B8E626089C1}"/>
              </a:ext>
            </a:extLst>
          </p:cNvPr>
          <p:cNvSpPr txBox="1"/>
          <p:nvPr/>
        </p:nvSpPr>
        <p:spPr>
          <a:xfrm>
            <a:off x="2351641" y="7556837"/>
            <a:ext cx="153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여러가지 케이스 별로 적어보며 규칙을 발견한다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심플한것으로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6A8C5-1C75-4C40-FE1F-FBA2EFA90EE9}"/>
              </a:ext>
            </a:extLst>
          </p:cNvPr>
          <p:cNvSpPr txBox="1"/>
          <p:nvPr/>
        </p:nvSpPr>
        <p:spPr>
          <a:xfrm>
            <a:off x="2351641" y="8535769"/>
            <a:ext cx="150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발견한 규칙을 코드로 구현한다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99253E-3E2C-C472-9B95-0B555C6AC66D}"/>
              </a:ext>
            </a:extLst>
          </p:cNvPr>
          <p:cNvSpPr/>
          <p:nvPr/>
        </p:nvSpPr>
        <p:spPr>
          <a:xfrm>
            <a:off x="609600" y="355523"/>
            <a:ext cx="17373599" cy="951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676400" y="1181100"/>
            <a:ext cx="1382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7782430"/>
            <a:ext cx="5063181" cy="22378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990600" y="2667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93" y="7830970"/>
            <a:ext cx="3942691" cy="2248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AD60B3-A001-B656-EBBF-DA0938B8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909" y="1927234"/>
            <a:ext cx="7915453" cy="5153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3B7C7A-E24B-7F8F-B2F0-C6A4DE0511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3"/>
                    </a14:imgEffect>
                  </a14:imgLayer>
                </a14:imgProps>
              </a:ext>
            </a:extLst>
          </a:blip>
          <a:srcRect t="45836"/>
          <a:stretch/>
        </p:blipFill>
        <p:spPr>
          <a:xfrm>
            <a:off x="2057400" y="4305300"/>
            <a:ext cx="7915453" cy="27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66900"/>
            <a:ext cx="983691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31560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87249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1AA2F-FC5E-7F2C-C9C8-D1BDA4B4DDC9}"/>
              </a:ext>
            </a:extLst>
          </p:cNvPr>
          <p:cNvSpPr/>
          <p:nvPr/>
        </p:nvSpPr>
        <p:spPr>
          <a:xfrm>
            <a:off x="4648200" y="3393538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A79CE9-4A17-118A-F504-269CB1A61696}"/>
              </a:ext>
            </a:extLst>
          </p:cNvPr>
          <p:cNvSpPr/>
          <p:nvPr/>
        </p:nvSpPr>
        <p:spPr>
          <a:xfrm>
            <a:off x="4800600" y="6057900"/>
            <a:ext cx="426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44A92-C6C7-5191-5F38-E5C8FD2009E9}"/>
              </a:ext>
            </a:extLst>
          </p:cNvPr>
          <p:cNvSpPr txBox="1"/>
          <p:nvPr/>
        </p:nvSpPr>
        <p:spPr>
          <a:xfrm>
            <a:off x="2461143" y="854214"/>
            <a:ext cx="15293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 내부의 조건식이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내부가 실행되는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분기문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90600" y="647700"/>
            <a:ext cx="1326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85900"/>
            <a:ext cx="11400236" cy="2150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88" y="4152900"/>
            <a:ext cx="4114800" cy="32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4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84F9D-D038-272E-E4BC-9D066CE2DFB5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D6DFD-17A9-1278-CEBF-3E25214A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9100"/>
            <a:ext cx="8077200" cy="97181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F1EF82-FD84-D3FA-517E-291E86022CD9}"/>
              </a:ext>
            </a:extLst>
          </p:cNvPr>
          <p:cNvCxnSpPr>
            <a:cxnSpLocks/>
          </p:cNvCxnSpPr>
          <p:nvPr/>
        </p:nvCxnSpPr>
        <p:spPr>
          <a:xfrm>
            <a:off x="9753600" y="2095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B65CF6-A3F8-C9E4-E8DA-35E25365EC9C}"/>
              </a:ext>
            </a:extLst>
          </p:cNvPr>
          <p:cNvSpPr/>
          <p:nvPr/>
        </p:nvSpPr>
        <p:spPr>
          <a:xfrm>
            <a:off x="7162800" y="1790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FFC7D-6AFD-C2ED-675E-E87E46453D59}"/>
              </a:ext>
            </a:extLst>
          </p:cNvPr>
          <p:cNvSpPr txBox="1"/>
          <p:nvPr/>
        </p:nvSpPr>
        <p:spPr>
          <a:xfrm>
            <a:off x="11049000" y="1790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229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613" y="1780735"/>
            <a:ext cx="9887987" cy="6191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3813" y="1790700"/>
            <a:ext cx="9887987" cy="6191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2" y="1790700"/>
            <a:ext cx="7650546" cy="624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790700"/>
            <a:ext cx="765054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571500"/>
            <a:ext cx="175355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 년도가 윤년인지 아닌지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윤년이 너무 많아 오차가 발생하여 줄이기로 한다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떨어진다면 평년이다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이렇게 하니 너무 많이 빠져서 또다시 틀어졌다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 해는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윤년으로 정했다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62500"/>
            <a:ext cx="5334887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4778828"/>
            <a:ext cx="3435803" cy="2041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14" y="4800599"/>
            <a:ext cx="4185086" cy="20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2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24100"/>
            <a:ext cx="9242392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8600" y="2324100"/>
            <a:ext cx="92423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1A71B3-9CE1-271D-273B-DA9599A9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00100"/>
            <a:ext cx="7772400" cy="504741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3E2532-2EA4-9763-14E7-93B53391B007}"/>
              </a:ext>
            </a:extLst>
          </p:cNvPr>
          <p:cNvCxnSpPr>
            <a:cxnSpLocks/>
          </p:cNvCxnSpPr>
          <p:nvPr/>
        </p:nvCxnSpPr>
        <p:spPr>
          <a:xfrm>
            <a:off x="59436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867D1-5270-6EDD-A0ED-296F486F1620}"/>
              </a:ext>
            </a:extLst>
          </p:cNvPr>
          <p:cNvSpPr/>
          <p:nvPr/>
        </p:nvSpPr>
        <p:spPr>
          <a:xfrm>
            <a:off x="3733800" y="2476500"/>
            <a:ext cx="2133600" cy="64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DE778-CD37-7ADC-9099-E02B93FE9F43}"/>
              </a:ext>
            </a:extLst>
          </p:cNvPr>
          <p:cNvSpPr txBox="1"/>
          <p:nvPr/>
        </p:nvSpPr>
        <p:spPr>
          <a:xfrm>
            <a:off x="7239000" y="2552700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아니면 에러이다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5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내부는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가독성에 좋다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6024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077134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45527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한줄일경우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괄호를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67625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하여도 문제는 없지만 권장하지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곱셈 기호 12"/>
          <p:cNvSpPr/>
          <p:nvPr/>
        </p:nvSpPr>
        <p:spPr>
          <a:xfrm>
            <a:off x="42672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891676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적기도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21993</TotalTime>
  <Words>1195</Words>
  <Application>Microsoft Office PowerPoint</Application>
  <PresentationFormat>사용자 지정</PresentationFormat>
  <Paragraphs>174</Paragraphs>
  <Slides>55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612</cp:revision>
  <dcterms:created xsi:type="dcterms:W3CDTF">2022-10-23T12:09:39Z</dcterms:created>
  <dcterms:modified xsi:type="dcterms:W3CDTF">2023-10-03T05:49:13Z</dcterms:modified>
</cp:coreProperties>
</file>