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567" r:id="rId5"/>
    <p:sldId id="590" r:id="rId6"/>
    <p:sldId id="281" r:id="rId7"/>
    <p:sldId id="583" r:id="rId8"/>
    <p:sldId id="591" r:id="rId9"/>
    <p:sldId id="584" r:id="rId10"/>
    <p:sldId id="592" r:id="rId11"/>
    <p:sldId id="374" r:id="rId12"/>
    <p:sldId id="553" r:id="rId13"/>
    <p:sldId id="589" r:id="rId14"/>
    <p:sldId id="580" r:id="rId15"/>
    <p:sldId id="585" r:id="rId16"/>
    <p:sldId id="581" r:id="rId17"/>
    <p:sldId id="586" r:id="rId18"/>
    <p:sldId id="587" r:id="rId19"/>
    <p:sldId id="563" r:id="rId20"/>
    <p:sldId id="582" r:id="rId21"/>
    <p:sldId id="593" r:id="rId22"/>
    <p:sldId id="275" r:id="rId2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2024-03-24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85900"/>
            <a:ext cx="8897664" cy="819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1181100"/>
            <a:ext cx="173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8" y="2896961"/>
            <a:ext cx="8784412" cy="441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7440297"/>
            <a:ext cx="3053862" cy="273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628900"/>
            <a:ext cx="7391400" cy="5884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2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1446193"/>
            <a:ext cx="1577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endParaRPr lang="en-US" altLang="ko-KR" sz="2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 변수의 개수는 제한없이 늘어나야 한다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43390"/>
              </p:ext>
            </p:extLst>
          </p:nvPr>
        </p:nvGraphicFramePr>
        <p:xfrm>
          <a:off x="11734800" y="2628900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8900"/>
            <a:ext cx="10773856" cy="3345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22993"/>
            <a:ext cx="2895600" cy="3354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3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21640"/>
            <a:ext cx="5791200" cy="4037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372100"/>
            <a:ext cx="5181600" cy="52744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1619882"/>
            <a:ext cx="5562600" cy="5280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6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685800" y="1333500"/>
            <a:ext cx="1607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만들자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5635"/>
              </p:ext>
            </p:extLst>
          </p:nvPr>
        </p:nvGraphicFramePr>
        <p:xfrm>
          <a:off x="11026558" y="220695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2478508"/>
            <a:ext cx="8249815" cy="28935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28" y="3643883"/>
            <a:ext cx="1493352" cy="1578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9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67300"/>
            <a:ext cx="48080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43100"/>
            <a:ext cx="7467600" cy="261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834264" y="471335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060794" y="471277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286000" y="69464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681122" y="69464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422257" y="69502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73" y="5086362"/>
            <a:ext cx="4808054" cy="327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396500" y="45547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93033" y="45547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7821272" y="70169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213361" y="68645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954259" y="690059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06" y="1943100"/>
            <a:ext cx="4808054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136233" y="14114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332766" y="14114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561005" y="38736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953094" y="37212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693992" y="375733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144" y="5934135"/>
            <a:ext cx="4808054" cy="3276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205171" y="54024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401704" y="54024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320348" y="672466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0626"/>
            <a:ext cx="5928659" cy="4651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33" y="720626"/>
            <a:ext cx="5928659" cy="465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362200" y="17618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32941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570070" y="430202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5148812" y="431205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709084" y="4302026"/>
            <a:ext cx="115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21736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55452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0717124" y="264293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477620" y="2642937"/>
            <a:ext cx="123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013" y="725653"/>
            <a:ext cx="5928659" cy="4651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458416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491203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670999" y="12573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6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266700"/>
            <a:ext cx="5928659" cy="4651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5181600" cy="3531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990975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6132898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6231958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52400" y="12573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4784013"/>
            <a:ext cx="38766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53" y="4891929"/>
            <a:ext cx="3924747" cy="1216791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4533453" y="5176309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6492129"/>
            <a:ext cx="2645225" cy="3604371"/>
          </a:xfrm>
          <a:prstGeom prst="rect">
            <a:avLst/>
          </a:prstGeom>
        </p:spPr>
      </p:pic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49927"/>
              </p:ext>
            </p:extLst>
          </p:nvPr>
        </p:nvGraphicFramePr>
        <p:xfrm>
          <a:off x="10896600" y="3988464"/>
          <a:ext cx="635522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6525425"/>
            <a:ext cx="8610803" cy="22527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0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3024187"/>
            <a:ext cx="8439150" cy="4238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3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1181100"/>
            <a:ext cx="149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정보를 참고하여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채널 값을 변경해보자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TV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channal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없어도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8500"/>
            <a:ext cx="11049426" cy="6400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2143" r="1383" b="54762"/>
          <a:stretch/>
        </p:blipFill>
        <p:spPr>
          <a:xfrm>
            <a:off x="609600" y="5448300"/>
            <a:ext cx="10896601" cy="838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-1" t="59524" r="-685" b="32143"/>
          <a:stretch/>
        </p:blipFill>
        <p:spPr>
          <a:xfrm>
            <a:off x="457201" y="7048500"/>
            <a:ext cx="1112520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9" y="3238500"/>
            <a:ext cx="5387947" cy="3581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40" y="2019300"/>
            <a:ext cx="1104942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0600" y="1104900"/>
            <a:ext cx="16553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하여 아래의 식의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답을 출력하자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 연산자 대신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메서드를 이용하여 계산하자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71969"/>
              </p:ext>
            </p:extLst>
          </p:nvPr>
        </p:nvGraphicFramePr>
        <p:xfrm>
          <a:off x="7620000" y="65913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145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subtract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6410096"/>
            <a:ext cx="2985869" cy="28390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374270"/>
            <a:ext cx="14381041" cy="3683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l="-1" t="26892" r="386" b="33805"/>
          <a:stretch/>
        </p:blipFill>
        <p:spPr>
          <a:xfrm>
            <a:off x="228600" y="3238500"/>
            <a:ext cx="14325600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32" y="3238500"/>
            <a:ext cx="14381041" cy="368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0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62000" y="1018282"/>
            <a:ext cx="15524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활용하고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69719"/>
              </p:ext>
            </p:extLst>
          </p:nvPr>
        </p:nvGraphicFramePr>
        <p:xfrm>
          <a:off x="10339586" y="2270759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057399"/>
            <a:ext cx="8897664" cy="81915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-1" t="9302" r="657" b="34884"/>
          <a:stretch/>
        </p:blipFill>
        <p:spPr>
          <a:xfrm>
            <a:off x="533400" y="2819401"/>
            <a:ext cx="88392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586" y="6270542"/>
            <a:ext cx="6399429" cy="2826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22016</TotalTime>
  <Words>450</Words>
  <Application>Microsoft Office PowerPoint</Application>
  <PresentationFormat>사용자 지정</PresentationFormat>
  <Paragraphs>135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875</cp:revision>
  <cp:lastPrinted>2023-04-09T04:23:31Z</cp:lastPrinted>
  <dcterms:created xsi:type="dcterms:W3CDTF">2022-10-23T12:09:39Z</dcterms:created>
  <dcterms:modified xsi:type="dcterms:W3CDTF">2024-03-24T04:20:29Z</dcterms:modified>
</cp:coreProperties>
</file>