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634" r:id="rId21"/>
    <p:sldId id="635" r:id="rId22"/>
    <p:sldId id="636" r:id="rId23"/>
    <p:sldId id="639" r:id="rId24"/>
    <p:sldId id="637" r:id="rId25"/>
    <p:sldId id="638" r:id="rId26"/>
    <p:sldId id="596" r:id="rId27"/>
    <p:sldId id="598" r:id="rId28"/>
    <p:sldId id="610" r:id="rId29"/>
    <p:sldId id="611" r:id="rId30"/>
    <p:sldId id="629" r:id="rId31"/>
    <p:sldId id="631" r:id="rId32"/>
    <p:sldId id="632" r:id="rId33"/>
    <p:sldId id="628" r:id="rId34"/>
    <p:sldId id="630" r:id="rId35"/>
    <p:sldId id="613" r:id="rId36"/>
    <p:sldId id="63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374" r:id="rId46"/>
    <p:sldId id="599" r:id="rId47"/>
    <p:sldId id="566" r:id="rId48"/>
    <p:sldId id="600" r:id="rId49"/>
    <p:sldId id="601" r:id="rId50"/>
    <p:sldId id="602" r:id="rId51"/>
    <p:sldId id="603" r:id="rId52"/>
    <p:sldId id="640" r:id="rId53"/>
    <p:sldId id="641" r:id="rId54"/>
    <p:sldId id="642" r:id="rId55"/>
    <p:sldId id="607" r:id="rId56"/>
    <p:sldId id="622" r:id="rId57"/>
    <p:sldId id="643" r:id="rId58"/>
    <p:sldId id="275" r:id="rId5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2024-03-24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6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1887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4173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3481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4DAA-9990-843D-C59E-1A06B009F93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E6EF61-3B90-A644-B671-687A53D3644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04912" y="1223308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메서드에서는 호출 할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8669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742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7124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7124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C49F2-AE3E-90E2-4088-96809996868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생성자에서 다른 생성자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4C200B-A8C4-E954-3684-A2A2D1E9C4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1333500"/>
            <a:ext cx="8897878" cy="784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610688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94454" y="68591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9854" y="6554372"/>
            <a:ext cx="3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562100"/>
            <a:ext cx="6477000" cy="8711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3716000" y="8152228"/>
            <a:ext cx="84523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8420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849600" y="8115300"/>
            <a:ext cx="25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3C59-9571-2B94-7E1C-11B4921354B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01A27D-42B4-BE7C-1586-78B955776A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9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4743" y="11049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생성시 자동을 만들어지는 멤버변수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자신의 주소를 가지고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6934200" cy="5773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4914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만들지 않아도 이미 존재하는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75815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727678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멤버변수이기에 클래스 내부 어디서든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E0FD-324B-A023-AA0D-912A5595FA7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EF4B5D-7C0E-ABA6-F545-ACACF3353B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3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914900"/>
            <a:ext cx="6706479" cy="45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541"/>
            <a:ext cx="9049079" cy="3558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095500"/>
            <a:ext cx="6612659" cy="2209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220200" y="3086100"/>
            <a:ext cx="5867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392400" y="29337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020800" y="32385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3695700"/>
            <a:ext cx="6629400" cy="480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4678" y="58980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주소를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35894-4524-47AE-C5B6-0C07E3A91F0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this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3DE775-BA50-4044-59DB-6E402AE0C0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6706479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5815"/>
            <a:ext cx="8311612" cy="464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94" y="4053987"/>
            <a:ext cx="4068501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876" y="1521159"/>
            <a:ext cx="5551714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7353300"/>
            <a:ext cx="1249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호출하는 객체의 주소를 가진다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44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0" y="4610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3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5F93672-3CDA-556D-F172-727A6B0A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8" y="114300"/>
            <a:ext cx="5920732" cy="7186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E529A5-F9D1-4F25-85E3-337590BC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63915"/>
            <a:ext cx="4993514" cy="63421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6438900"/>
            <a:ext cx="304800" cy="152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98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96875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저장할수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344400" y="6286500"/>
            <a:ext cx="228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5829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742777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클래스밖에서 사용하듯이 참조변수를 이용해 접근하면 무조건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밖에서는 지역변수를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3695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3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314700"/>
            <a:ext cx="152400" cy="32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341275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89776-0292-C01C-C3DA-B8BDF713E88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5B428B-DD54-C150-F95B-A3A1EF06F9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81989-658A-66AC-046D-3584C41A09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29F887-8B64-BC12-7817-F6ECC371AB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1232984"/>
            <a:ext cx="9906000" cy="8253915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1232985"/>
            <a:ext cx="15240000" cy="8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FBE84-DC3A-B25B-8AE4-64A473318A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BFFCB7-DAFE-CA4B-3807-298BAC2D5CE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966509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481109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72109"/>
            <a:ext cx="6306358" cy="2576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93011-0A64-611E-26EC-1DA683D38A7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7CA3EE-12CA-BAE2-1981-09711CADAFC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E2BA-64A8-1AF7-655A-0AD43ED670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6F84A4-ECEC-59FE-B495-1DAC9DE558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1181100"/>
            <a:ext cx="1752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 될 때마다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 될 때마다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19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810500"/>
            <a:ext cx="5726428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7BF7B-642F-8897-F8B6-B168CDBF3E4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4B2E23-BBFC-5F3E-7E3E-5119B74CAF8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5181600" cy="87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9238347" y="2165962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7386" y="3443235"/>
            <a:ext cx="5480961" cy="172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75314" y="3443235"/>
            <a:ext cx="5363033" cy="5121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7A0E1-55DF-52C7-9F8A-4372D35710A8}"/>
              </a:ext>
            </a:extLst>
          </p:cNvPr>
          <p:cNvSpPr/>
          <p:nvPr/>
        </p:nvSpPr>
        <p:spPr>
          <a:xfrm>
            <a:off x="838200" y="14859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8AA0A-66AE-4FFC-D6F0-630BFA4ED8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A4891-29FB-FD8C-4D15-57CB92C89B6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1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243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72009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091500"/>
            <a:ext cx="7933312" cy="356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E975E-3A11-DF56-D11F-99ED1AB763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A66410-1608-F09D-23E0-A5E30E7E0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72100"/>
            <a:ext cx="9440252" cy="4842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313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36957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369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62707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965914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38773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597539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47555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358531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762001" y="1296514"/>
            <a:ext cx="17266638" cy="872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A7EEA-C383-9C03-B6C4-60700E07134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7C34ED-EB88-1651-2C8A-028948ECA3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5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2608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56007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6286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337024"/>
            <a:ext cx="8417994" cy="4473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EEE9-F7BA-559B-2132-0C2F1528168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C45DB6-12F6-20AB-9127-18EA7A9F44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75441" y="1870748"/>
            <a:ext cx="5154059" cy="450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18707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없이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사용가능하도록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481199" y="1037629"/>
            <a:ext cx="17502001" cy="8776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DCB58-D78E-0DB4-02DF-B5F3AF57E15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6C556C-47D2-CE98-F30D-36692C8304B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155054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705994"/>
            <a:ext cx="4953000" cy="446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F6BD4-EA89-85A2-4F9F-78740A82B3F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024810-6673-E672-9C47-736546F22E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2006"/>
            <a:ext cx="6868102" cy="662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091782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962206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378A-A06A-A46A-4B02-A1558CEF33C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1FC7DA-8DE4-4D0A-E022-B57069CFAFE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30900-E06D-9E4F-C748-3A6A6D83666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F5119E-B1E2-9AAF-D3BE-B130D365FD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69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2291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20955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33147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E13E8-54A3-3472-6FEA-7B5244B147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A3FB89-D61C-8FA2-EBF5-F7AFE7260E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14859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C9939-E395-3467-9327-C3028DD7CA2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9FEA02-70E0-D394-213C-C6A4D155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98304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65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31242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7225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6189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6369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876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A9A85-7813-AD94-4FBD-487573AAFD2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4D4475-85A3-CE96-8208-1136A33A766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49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68676"/>
              </p:ext>
            </p:extLst>
          </p:nvPr>
        </p:nvGraphicFramePr>
        <p:xfrm>
          <a:off x="12210986" y="1246710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3B870-5B0C-18CD-3C3C-7C76F5C31E12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초기화 방법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925443-A542-649C-2910-6342762AE3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0391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FC959-D170-C847-B526-81D1F44F543D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C5659C-F03B-4B22-5E83-F08C852313D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794152"/>
            <a:ext cx="7485414" cy="84547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64073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6072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2836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960073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469478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4150073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3C9DF-8286-F674-42BD-9F42A4B73E6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C5EB18-CDB3-1C6A-7F41-0BFB50C838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8671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3830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8564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7446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83799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BEE30-A827-5F54-140F-7C50FAC84E6C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생성자의 사용방법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67A90B-CAC8-F4B9-D425-DB6C31EF70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1110414"/>
            <a:ext cx="144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 질 때 마다 생성자보다 먼저 실행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2560741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259766"/>
            <a:ext cx="4343400" cy="4213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46114-0AB5-348F-E1AA-A6B093990F2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A5BE45-654E-5FDC-CA76-D4058771628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B01561-C756-06D1-1B7A-F505D5EA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1" y="1717952"/>
            <a:ext cx="7485414" cy="84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11635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8502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826287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8087261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75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4E442-E783-44D4-F732-F5750DD8FEB5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초기화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202C6B-AFD5-C8B1-D263-0A6C6122779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05400" y="346710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53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100"/>
            <a:ext cx="6010275" cy="6981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590800" y="3771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312526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객체가 만들어 질때마다 카운트를 올려 객체가 생성된 개수를 관리한다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74665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0" y="713266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생성자에 다 작성해줘야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72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010400" cy="95358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5433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초기화블럭을 이용해 생성자에서 공통적으로 수행해야 하는 기능을  한번만 작성해주면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8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42244"/>
            <a:ext cx="7086600" cy="72844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58" y="4982418"/>
            <a:ext cx="6248400" cy="7249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051674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533400" y="1198804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4ACE9-95B9-6D71-8DCC-DA6B637E490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생성자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AC3A5-4011-8853-857E-89FACA10BB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5928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4386728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450016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419536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751092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68ADE-E66D-3194-E7CB-FCC53F8ADDF1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 오버로딩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987C6A-3BDA-26D5-8B37-C4D0B60C185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1116</Words>
  <Application>Microsoft Office PowerPoint</Application>
  <PresentationFormat>사용자 지정</PresentationFormat>
  <Paragraphs>217</Paragraphs>
  <Slides>58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1006</cp:revision>
  <cp:lastPrinted>2023-10-22T02:16:51Z</cp:lastPrinted>
  <dcterms:created xsi:type="dcterms:W3CDTF">2022-10-23T12:09:39Z</dcterms:created>
  <dcterms:modified xsi:type="dcterms:W3CDTF">2024-03-24T04:27:43Z</dcterms:modified>
</cp:coreProperties>
</file>