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892" r:id="rId5"/>
    <p:sldId id="893" r:id="rId6"/>
    <p:sldId id="661" r:id="rId7"/>
    <p:sldId id="811" r:id="rId8"/>
    <p:sldId id="883" r:id="rId9"/>
    <p:sldId id="884" r:id="rId10"/>
    <p:sldId id="885" r:id="rId11"/>
    <p:sldId id="894" r:id="rId12"/>
    <p:sldId id="891" r:id="rId13"/>
    <p:sldId id="895" r:id="rId14"/>
    <p:sldId id="897" r:id="rId15"/>
    <p:sldId id="890" r:id="rId16"/>
    <p:sldId id="903" r:id="rId17"/>
    <p:sldId id="909" r:id="rId18"/>
    <p:sldId id="905" r:id="rId19"/>
    <p:sldId id="906" r:id="rId20"/>
    <p:sldId id="907" r:id="rId21"/>
    <p:sldId id="910" r:id="rId22"/>
    <p:sldId id="925" r:id="rId23"/>
    <p:sldId id="911" r:id="rId24"/>
    <p:sldId id="912" r:id="rId25"/>
    <p:sldId id="913" r:id="rId26"/>
    <p:sldId id="914" r:id="rId27"/>
    <p:sldId id="915" r:id="rId28"/>
    <p:sldId id="916" r:id="rId29"/>
    <p:sldId id="917" r:id="rId30"/>
    <p:sldId id="918" r:id="rId31"/>
    <p:sldId id="919" r:id="rId32"/>
    <p:sldId id="920" r:id="rId33"/>
    <p:sldId id="921" r:id="rId34"/>
    <p:sldId id="922" r:id="rId35"/>
    <p:sldId id="923" r:id="rId36"/>
    <p:sldId id="924" r:id="rId37"/>
    <p:sldId id="275" r:id="rId3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5" d="100"/>
          <a:sy n="65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2023-05-14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"/>
            <a:ext cx="101690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8600" y="7962900"/>
            <a:ext cx="176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endParaRPr lang="en-US" altLang="ko-KR" sz="4000" dirty="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포함된 채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깃허브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올라가면 키 누출 감지되어 재발급해야 함</a:t>
            </a:r>
            <a:endParaRPr lang="en-US" altLang="ko-KR" sz="4000" dirty="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0500"/>
            <a:ext cx="15945599" cy="982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7810500"/>
            <a:ext cx="403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495300"/>
            <a:ext cx="10323773" cy="731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133600" y="82677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쓰는건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534400" cy="1023394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14800" y="6134100"/>
            <a:ext cx="5791199" cy="274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0" y="48369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7774" y="8867774"/>
            <a:ext cx="8505825" cy="13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"/>
            <a:ext cx="9906000" cy="99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215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소스코드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2500"/>
            <a:ext cx="14784317" cy="933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819399" y="1485900"/>
            <a:ext cx="685800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1000" y="112745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1049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62300"/>
            <a:ext cx="99515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9200" y="270659"/>
            <a:ext cx="1318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소스코드를 클래스로 분리를 해보자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44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814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779682"/>
            <a:ext cx="8554644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162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61937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9900"/>
            <a:ext cx="7162800" cy="1841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18712"/>
            <a:ext cx="10644106" cy="72631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257300"/>
            <a:ext cx="8797471" cy="3962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612" y="245005"/>
            <a:ext cx="6562136" cy="6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9200" y="270659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분리해보자</a:t>
            </a:r>
            <a:endParaRPr lang="en-US" altLang="ko-KR" sz="36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24985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3414668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6628826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876137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029056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3414669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266700"/>
            <a:ext cx="1714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 기능을 분리해보자</a:t>
            </a:r>
            <a:endParaRPr lang="en-US" altLang="ko-KR" sz="36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300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7200" y="7277100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266700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5.chatGPT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</a:t>
            </a:r>
            <a:r>
              <a:rPr lang="ko-KR" altLang="en-US" sz="36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파싱하는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기능을 분리하자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0700"/>
            <a:ext cx="12649200" cy="84186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7734300"/>
            <a:ext cx="7086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0" y="3299043"/>
            <a:ext cx="6172200" cy="51611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99043"/>
            <a:ext cx="11811000" cy="6468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en-US" altLang="ko-KR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대부분이 </a:t>
            </a:r>
            <a:r>
              <a:rPr lang="ko-KR" altLang="en-US" sz="24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</a:t>
            </a:r>
            <a:r>
              <a:rPr lang="ko-KR" altLang="en-US" sz="24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있을까</a:t>
            </a:r>
            <a:r>
              <a:rPr lang="en-US" altLang="ko-KR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코드와의 호환성을 위해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리턴을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계속 해주도록 하자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6200" y="5676900"/>
            <a:ext cx="9144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7886700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 변수가 클래스 내부로 들어가 버려서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어떻게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해결해야할까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고민해보고 다음장의 힌트를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보도록하자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9900"/>
            <a:ext cx="9081656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아래처럼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하면 된다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외부에서는 그저 메시지만 전달하고 클래스 내부에서</a:t>
            </a:r>
            <a:endParaRPr lang="en-US" altLang="ko-KR" sz="28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요구 하는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사용하면된다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이와 같이 만들어보자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4256"/>
            <a:ext cx="9753600" cy="829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7.chatGPT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파싱해야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없는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파싱하는것이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29600" y="7240424"/>
            <a:ext cx="76200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6783224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12557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740444"/>
            <a:ext cx="6400800" cy="6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2019300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5143500"/>
            <a:ext cx="1211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다음장부터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현재 코드가 모듈화가 잘되어 있는가를 항상 생각해보자 모듈화 되지 않은 채로 추가적인 기능개발을 들어가면 코드가 점점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복잡해질뿐이다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3600" dirty="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5500"/>
            <a:ext cx="1766255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한번 말을 건네면 한번 대답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38500"/>
            <a:ext cx="1733432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10.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번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보자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50673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015" y="5943600"/>
            <a:ext cx="5207961" cy="434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30099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3314701"/>
            <a:ext cx="7620000" cy="3557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8650" y="70485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4832211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 하여 멤버변수로 가지고 있으면서 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 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추가로 계속 넣는다면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부탁할것인가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09900"/>
            <a:ext cx="11671180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60580" y="5219700"/>
            <a:ext cx="876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18" y="3009900"/>
            <a:ext cx="71256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"/>
            <a:ext cx="16646320" cy="899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190500"/>
            <a:ext cx="16646320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12.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3146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33435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95821" y="58582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39121" y="66381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1435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239415" y="85325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3154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38007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534240"/>
            <a:ext cx="10745176" cy="10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95300"/>
            <a:ext cx="12184328" cy="868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2705100"/>
            <a:ext cx="9601200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24400" y="5905500"/>
            <a:ext cx="5638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10200" y="7658100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495300"/>
            <a:ext cx="12184328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6421582" cy="4800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26020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1967" y="114300"/>
            <a:ext cx="8724900" cy="63341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153400" y="6210300"/>
            <a:ext cx="1914066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86033" y="6810990"/>
            <a:ext cx="75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411200" y="495300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599125" y="189831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0722" y="6527463"/>
            <a:ext cx="44651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5394374" cy="6757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866900"/>
            <a:ext cx="7332166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049000" y="56007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670689" y="3695700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700"/>
            <a:ext cx="16565027" cy="7239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335000" y="14097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26683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7700"/>
            <a:ext cx="15828506" cy="8610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5850" y="495776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31912</TotalTime>
  <Words>804</Words>
  <Application>Microsoft Office PowerPoint</Application>
  <PresentationFormat>사용자 지정</PresentationFormat>
  <Paragraphs>80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2453</cp:revision>
  <cp:lastPrinted>2023-03-12T07:02:51Z</cp:lastPrinted>
  <dcterms:created xsi:type="dcterms:W3CDTF">2022-10-23T12:09:39Z</dcterms:created>
  <dcterms:modified xsi:type="dcterms:W3CDTF">2023-05-14T03:45:38Z</dcterms:modified>
</cp:coreProperties>
</file>