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437" r:id="rId5"/>
    <p:sldId id="281" r:id="rId6"/>
    <p:sldId id="396" r:id="rId7"/>
    <p:sldId id="439" r:id="rId8"/>
    <p:sldId id="438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9" r:id="rId17"/>
    <p:sldId id="450" r:id="rId18"/>
    <p:sldId id="451" r:id="rId19"/>
    <p:sldId id="452" r:id="rId20"/>
    <p:sldId id="453" r:id="rId21"/>
    <p:sldId id="454" r:id="rId22"/>
    <p:sldId id="457" r:id="rId23"/>
    <p:sldId id="458" r:id="rId24"/>
    <p:sldId id="459" r:id="rId25"/>
    <p:sldId id="460" r:id="rId26"/>
    <p:sldId id="461" r:id="rId27"/>
    <p:sldId id="462" r:id="rId28"/>
    <p:sldId id="465" r:id="rId29"/>
    <p:sldId id="466" r:id="rId30"/>
    <p:sldId id="469" r:id="rId31"/>
    <p:sldId id="467" r:id="rId32"/>
    <p:sldId id="468" r:id="rId33"/>
    <p:sldId id="374" r:id="rId34"/>
    <p:sldId id="463" r:id="rId35"/>
    <p:sldId id="385" r:id="rId36"/>
    <p:sldId id="470" r:id="rId37"/>
    <p:sldId id="471" r:id="rId38"/>
    <p:sldId id="275" r:id="rId3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33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6.png"/><Relationship Id="rId7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2.png"/><Relationship Id="rId7" Type="http://schemas.microsoft.com/office/2007/relationships/hdphoto" Target="../media/hdphoto1.wdp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7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2.png"/><Relationship Id="rId7" Type="http://schemas.microsoft.com/office/2007/relationships/hdphoto" Target="../media/hdphoto4.wdp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0" y="2019300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 + int  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+ int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+ float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 + short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+ short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11351" y="20193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long + 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00800" y="27051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float + 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00800" y="35505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double + double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00800" y="43125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 + 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00800" y="50745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 + 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477500" y="4381500"/>
            <a:ext cx="781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작은 타입은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변환되어 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이항연산자를 수행한다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066800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ko-KR" altLang="en-US" sz="8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13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19800" y="14859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162300"/>
            <a:ext cx="9709079" cy="2743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60" y="6134100"/>
            <a:ext cx="4130040" cy="33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2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764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단항연산자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95700"/>
            <a:ext cx="5618871" cy="2313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048000" y="64389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전위형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3695700"/>
            <a:ext cx="5181600" cy="2383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353800" y="64389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위형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3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890251"/>
            <a:ext cx="10315679" cy="50094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2578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7048500"/>
            <a:ext cx="1387736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0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476500"/>
            <a:ext cx="8724609" cy="403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2578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69" y="6896100"/>
            <a:ext cx="1089029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7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5715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사칙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72" y="1790701"/>
            <a:ext cx="6919783" cy="3657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3" y="5651839"/>
            <a:ext cx="4666077" cy="4020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763000" y="39243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나눌시 에러를 발생시킨다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03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1100"/>
            <a:ext cx="9264316" cy="2667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906000" y="3295357"/>
            <a:ext cx="1371600" cy="19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800600" y="2857500"/>
            <a:ext cx="5105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77600" y="3017103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작은 사이즈로 변환시 명시적 형변환 필요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54" y="4457700"/>
            <a:ext cx="9272693" cy="28194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515600" y="6781800"/>
            <a:ext cx="762000" cy="19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800600" y="6286500"/>
            <a:ext cx="57150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68222" y="6286500"/>
            <a:ext cx="64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간의 연산은 컴파일러가 코드를 최적화 시킨다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b= ‘b’;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상태에서 실행파일로 컴파일 되어 진다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33400" y="2915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47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6819900"/>
            <a:ext cx="10931912" cy="129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913256" y="1943100"/>
            <a:ext cx="1074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성능저하 없이 가독성을 높이는 좋은 방법이다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440704"/>
            <a:ext cx="9734939" cy="1524000"/>
          </a:xfrm>
          <a:prstGeom prst="rect">
            <a:avLst/>
          </a:prstGeom>
        </p:spPr>
      </p:pic>
      <p:sp>
        <p:nvSpPr>
          <p:cNvPr id="7" name="곱셈 기호 6"/>
          <p:cNvSpPr/>
          <p:nvPr/>
        </p:nvSpPr>
        <p:spPr>
          <a:xfrm>
            <a:off x="5334000" y="4305300"/>
            <a:ext cx="2438400" cy="1888004"/>
          </a:xfrm>
          <a:prstGeom prst="mathMultiply">
            <a:avLst>
              <a:gd name="adj1" fmla="val 72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5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19300"/>
            <a:ext cx="6934200" cy="53674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2171700"/>
            <a:ext cx="3886200" cy="542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213877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20574"/>
            <a:ext cx="5744750" cy="2151326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153400" y="300990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9803" y="2539534"/>
            <a:ext cx="1475797" cy="123236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3095" y="4229100"/>
            <a:ext cx="5708056" cy="941535"/>
          </a:xfrm>
          <a:prstGeom prst="rect">
            <a:avLst/>
          </a:prstGeom>
        </p:spPr>
      </p:pic>
      <p:grpSp>
        <p:nvGrpSpPr>
          <p:cNvPr id="15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084885" y="4406363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800" y="4229100"/>
            <a:ext cx="1895076" cy="105282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6400" y="5649695"/>
            <a:ext cx="5562600" cy="791898"/>
          </a:xfrm>
          <a:prstGeom prst="rect">
            <a:avLst/>
          </a:prstGeom>
        </p:spPr>
      </p:pic>
      <p:grpSp>
        <p:nvGrpSpPr>
          <p:cNvPr id="25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007407" y="5649695"/>
            <a:ext cx="720996" cy="587007"/>
            <a:chOff x="9011713" y="5350533"/>
            <a:chExt cx="720996" cy="587007"/>
          </a:xfrm>
        </p:grpSpPr>
        <p:grpSp>
          <p:nvGrpSpPr>
            <p:cNvPr id="26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1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0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8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9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800" y="5448300"/>
            <a:ext cx="1600200" cy="133624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1048" y="7073053"/>
            <a:ext cx="5729396" cy="737447"/>
          </a:xfrm>
          <a:prstGeom prst="rect">
            <a:avLst/>
          </a:prstGeom>
        </p:spPr>
      </p:pic>
      <p:grpSp>
        <p:nvGrpSpPr>
          <p:cNvPr id="3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007406" y="7087707"/>
            <a:ext cx="720996" cy="587007"/>
            <a:chOff x="9011713" y="5350533"/>
            <a:chExt cx="720996" cy="587007"/>
          </a:xfrm>
        </p:grpSpPr>
        <p:grpSp>
          <p:nvGrpSpPr>
            <p:cNvPr id="3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7724" y="6964337"/>
            <a:ext cx="1895076" cy="10528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125200" y="69723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0.1f -&gt; 0.10000000149011612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저장된다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0.1  -&gt; 0.10000000000000001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저장된다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7271" y="8592567"/>
            <a:ext cx="5743879" cy="665733"/>
          </a:xfrm>
          <a:prstGeom prst="rect">
            <a:avLst/>
          </a:prstGeom>
        </p:spPr>
      </p:pic>
      <p:grpSp>
        <p:nvGrpSpPr>
          <p:cNvPr id="4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7938891" y="8631929"/>
            <a:ext cx="720996" cy="587007"/>
            <a:chOff x="9011713" y="5350533"/>
            <a:chExt cx="720996" cy="587007"/>
          </a:xfrm>
        </p:grpSpPr>
        <p:grpSp>
          <p:nvGrpSpPr>
            <p:cNvPr id="4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5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91900" y="8139401"/>
            <a:ext cx="1271299" cy="12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6615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Part02 </a:t>
            </a:r>
            <a:r>
              <a:rPr lang="ko-KR" altLang="en-US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연산자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연산자와 피연산자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연산자의 종류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우선순위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152900"/>
            <a:ext cx="9036934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490003" y="1976735"/>
            <a:ext cx="13646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&amp;&amp;(AND)   -&gt; 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모두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|| (OR)         -&gt;  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둘중 하나만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4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연산자의 우선순위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38500"/>
            <a:ext cx="9231923" cy="948643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0363200" y="3419317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200" y="3214528"/>
            <a:ext cx="1635291" cy="11161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411200" y="3566316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우선순위가 높다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117" y="4658322"/>
            <a:ext cx="9140483" cy="10277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134600" y="4910591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괄호로 묶어 우선순위를 변경할수 있다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6479258"/>
            <a:ext cx="9231923" cy="11026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158046" y="6591300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괄호가 없어도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먼저 수행되지만 가독성을 위해 일부러 적어주기도 한다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4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08" y="3771900"/>
            <a:ext cx="8241792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876800" y="1562100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노란 밑줄은 왜 생겼을까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9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부정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90901"/>
            <a:ext cx="10210800" cy="13449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172200" y="3848100"/>
            <a:ext cx="6746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1658600" y="3848100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3368" y="3390901"/>
            <a:ext cx="1676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2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14700"/>
            <a:ext cx="14212784" cy="3276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106392" y="3695700"/>
            <a:ext cx="264720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591800" y="3661116"/>
            <a:ext cx="1371600" cy="720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344400" y="3619500"/>
            <a:ext cx="1066800" cy="684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924300"/>
            <a:ext cx="11650133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790114" y="1790700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양수이면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8863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77" y="2060411"/>
            <a:ext cx="4780844" cy="1066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505200" y="2258935"/>
            <a:ext cx="762000" cy="669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77" y="3490848"/>
            <a:ext cx="5667023" cy="3168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9601200" y="1333500"/>
            <a:ext cx="72154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 역시 값을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대입연산자의 왼쪽은 값이 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변경가능한것만 올수 있다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 불가능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67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복합 대입연산자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47900"/>
            <a:ext cx="6277984" cy="3581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2235200"/>
            <a:ext cx="6172200" cy="3651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534400" y="3530768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3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266700"/>
            <a:ext cx="1706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값을 입력받는 </a:t>
            </a:r>
            <a:r>
              <a:rPr lang="en-US" altLang="ko-KR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사용법</a:t>
            </a:r>
            <a:endParaRPr lang="en-US" altLang="ko-KR" sz="5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57300"/>
            <a:ext cx="12153652" cy="7696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19200" y="1866900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752600" y="4457700"/>
            <a:ext cx="10744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781908" y="5410200"/>
            <a:ext cx="11362344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9173170"/>
            <a:ext cx="1272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문자열을 저장할수있는 참조타입 이다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5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1905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 문제 </a:t>
            </a:r>
            <a:r>
              <a:rPr lang="en-US" altLang="ko-KR" sz="48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43000" y="5372100"/>
            <a:ext cx="14664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2.int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a,b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선언하여 각각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200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만으로 값을 초기화 한뒤 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곱하기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하여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담아 출력 하는 프로그램을 만들자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오버플로우를 조심하자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ko-KR" altLang="en-US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590" y="7262491"/>
            <a:ext cx="4114800" cy="952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202626"/>
            <a:ext cx="7562590" cy="266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914400" y="1028700"/>
            <a:ext cx="1470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1.5cm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원의 둘레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구하는 프로그램을 만들어 보자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둘레구하는 공식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 2 *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 PI  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원주율은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3.14</a:t>
            </a:r>
            <a:endParaRPr lang="ko-KR" altLang="en-US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245024"/>
            <a:ext cx="6175418" cy="29144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7590" y="2305514"/>
            <a:ext cx="3521612" cy="20752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6400" y="2245024"/>
            <a:ext cx="6175418" cy="291447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1410" y="7200900"/>
            <a:ext cx="756259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894286" y="5254704"/>
            <a:ext cx="69365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연산자와 피연산자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295400" y="499479"/>
            <a:ext cx="1318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char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문자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저장한후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옮길때 사칙연산을 이용하여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변환하여 넣어보자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아스키코드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 체계를 이용하자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686300"/>
            <a:ext cx="5868658" cy="2451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58" y="5264826"/>
            <a:ext cx="1636877" cy="6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7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447800" y="571500"/>
            <a:ext cx="1264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문자 하나를 입력 받아 대문자이면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소문자이면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출력하는 프로그램을 만들자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6210300"/>
            <a:ext cx="4403533" cy="2129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6210300"/>
            <a:ext cx="3429000" cy="21298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866900"/>
            <a:ext cx="13455982" cy="4114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3661" y="1866900"/>
            <a:ext cx="1345598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528689" y="419100"/>
            <a:ext cx="120212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5. 65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사람이 있고 한번에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명이 탈수 있는 차가 있다면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사람이 한번에 이동하기 위해서 몇대의 차가 필요한지 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계산하는 프로그램을 만드시오</a:t>
            </a:r>
            <a:endParaRPr lang="ko-KR" altLang="en-US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89" y="2476500"/>
            <a:ext cx="14235546" cy="2514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152900"/>
            <a:ext cx="8382000" cy="6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1734800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우선순위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343400" y="2857500"/>
            <a:ext cx="10287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X+3*y</a:t>
            </a:r>
          </a:p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X+3 &gt; y-2</a:t>
            </a:r>
          </a:p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X&gt;3 &amp;&amp; x&lt;5</a:t>
            </a:r>
          </a:p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|| true &amp;&amp; false</a:t>
            </a:r>
          </a:p>
          <a:p>
            <a:endParaRPr lang="en-US" altLang="ko-KR" sz="6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0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1905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 문제 </a:t>
            </a:r>
            <a:r>
              <a:rPr lang="en-US" altLang="ko-KR" sz="48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143000" y="1104900"/>
            <a:ext cx="1714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Int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이상의 숫자를 저장후 백의자리 이하는 버리고 출력하시오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42" y="2476500"/>
            <a:ext cx="7870458" cy="2583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724498"/>
            <a:ext cx="20574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143000" y="5599223"/>
            <a:ext cx="149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Int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숫자가 홀수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짝수인지 출력 하시오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788" y="6418593"/>
            <a:ext cx="5784064" cy="15269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955" y="6453176"/>
            <a:ext cx="26118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838200" y="419100"/>
            <a:ext cx="1638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부터 영문자를 입력 받아 대문자를 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문자로 변경하여 출력하시오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소문자를 입력하면 그대로 소문자가 나온다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유니코드표를 참조하지 않아도 되는방법도 생각해볼것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964" y="2182837"/>
            <a:ext cx="11457436" cy="8049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71700"/>
            <a:ext cx="2775159" cy="1562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858128" y="4991100"/>
            <a:ext cx="16744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화씨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도를 섭씨로 변환하여 출력하시오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소수점 둘째자리를 반올림할것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변환공식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섭씨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5/9 x (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씨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-32)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7301563"/>
            <a:ext cx="2674835" cy="14011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345" y="7326590"/>
            <a:ext cx="8726202" cy="10935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8345" y="7326590"/>
            <a:ext cx="8726202" cy="10935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3843" y="2152652"/>
            <a:ext cx="8056991" cy="10096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5209" y="2171700"/>
            <a:ext cx="293559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8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6095463" y="3591461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 = 3 + 5</a:t>
            </a:r>
            <a:endParaRPr lang="ko-KR" altLang="en-US" sz="6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525177" y="4610099"/>
            <a:ext cx="0" cy="1219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610777" y="5981700"/>
            <a:ext cx="2057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638978" y="5943600"/>
            <a:ext cx="2666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467777" y="4762499"/>
            <a:ext cx="990600" cy="1066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659970" y="4762499"/>
            <a:ext cx="1227407" cy="914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049177" y="5999871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6324777" y="2324100"/>
            <a:ext cx="1156482" cy="1314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038777" y="1394252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191177" y="4152898"/>
            <a:ext cx="2057044" cy="997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667000" y="5150703"/>
            <a:ext cx="175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연산자의 종류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441098" y="4107679"/>
            <a:ext cx="63963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연산자의 종류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11117"/>
              </p:ext>
            </p:extLst>
          </p:nvPr>
        </p:nvGraphicFramePr>
        <p:xfrm>
          <a:off x="9220200" y="1181100"/>
          <a:ext cx="8007408" cy="557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895164"/>
                <a:gridCol w="3131044"/>
              </a:tblGrid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종류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연산자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산술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 -  *  /  %  &lt;&lt;  &gt;&gt;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사칙연산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나머지 연산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비트 연산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비교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  &lt; &gt;= &lt;=  ==  !=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크다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작다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같다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20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20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다르다 등의 비교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대입연산자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우변의 값을 좌변에 저장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&amp;&amp; || ! &amp; | ^ ~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조건을 연결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형변환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 )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객체의 타입을 판별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삼항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?: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조건에 따라 분기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instanceof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instanceof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객체의 타입을 판별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3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066801" y="1333500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단항연산자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066801" y="3820061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</a:t>
            </a:r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066800" y="6438900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삼항연산자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924800" y="157972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++3  ,  --7    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924800" y="39243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3+5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86800" y="165592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01000" y="400050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763000" y="400050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591300"/>
            <a:ext cx="7296386" cy="95753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6804629"/>
            <a:ext cx="7620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25393" y="6804629"/>
            <a:ext cx="7620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673188" y="6804629"/>
            <a:ext cx="1042811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130032" y="342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산술변환</a:t>
            </a:r>
            <a:endParaRPr lang="ko-KR" altLang="en-US" sz="9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572000" y="2628900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이항 연산자의 경우 피연산자는 타입을 일치시켜야 한다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533900"/>
            <a:ext cx="10134600" cy="375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810000" y="1485900"/>
            <a:ext cx="1127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산술변환은 자동타입캐스팅이 안될까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781300"/>
            <a:ext cx="9753600" cy="472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810000" y="8191500"/>
            <a:ext cx="1127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큰타입으로 변환시 자동타입캐스팅이 되기에 생략해도 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31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10459</TotalTime>
  <Words>594</Words>
  <Application>Microsoft Office PowerPoint</Application>
  <PresentationFormat>사용자 지정</PresentationFormat>
  <Paragraphs>131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360</cp:revision>
  <dcterms:created xsi:type="dcterms:W3CDTF">2022-10-23T12:09:39Z</dcterms:created>
  <dcterms:modified xsi:type="dcterms:W3CDTF">2023-07-30T01:57:20Z</dcterms:modified>
</cp:coreProperties>
</file>